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Lst>
  <p:sldSz cy="5143500" cx="9144000"/>
  <p:notesSz cx="6858000" cy="9144000"/>
  <p:embeddedFontLst>
    <p:embeddedFont>
      <p:font typeface="Proxima Nova"/>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0623F7-4737-48F8-8932-0585880B2481}">
  <a:tblStyle styleId="{7A0623F7-4737-48F8-8932-0585880B24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3.xml"/><Relationship Id="rId75" Type="http://schemas.openxmlformats.org/officeDocument/2006/relationships/font" Target="fonts/OpenSans-boldItalic.fntdata"/><Relationship Id="rId30" Type="http://schemas.openxmlformats.org/officeDocument/2006/relationships/slide" Target="slides/slide22.xml"/><Relationship Id="rId74" Type="http://schemas.openxmlformats.org/officeDocument/2006/relationships/font" Target="fonts/OpenSans-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ProximaNova-boldItalic.fntdata"/><Relationship Id="rId70" Type="http://schemas.openxmlformats.org/officeDocument/2006/relationships/font" Target="fonts/ProximaNova-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ProximaNova-regular.fntdata"/><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roximaNova-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58493c106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8493c106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ba910b287_0_67: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ba910b287_0_67: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04" name="Google Shape;204;g6ba910b287_0_67: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ba910b287_0_75: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ba910b287_0_75: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12" name="Google Shape;212;g6ba910b287_0_75: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58ac827e2_0_11: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58ac827e2_0_11: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20" name="Google Shape;220;g758ac827e2_0_11: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57e2b2181_0_33: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57e2b2181_0_33: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35" name="Google Shape;235;g757e2b2181_0_33: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ba910b287_0_283: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ba910b287_0_283: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42" name="Google Shape;242;g6ba910b287_0_283: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58fba9aef_0_139: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58fba9aef_0_139: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49" name="Google Shape;249;g758fba9aef_0_139: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58fba9aef_0_146: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58fba9aef_0_146: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56" name="Google Shape;256;g758fba9aef_0_146: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58fba9aef_0_152: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58fba9aef_0_152: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63" name="Google Shape;263;g758fba9aef_0_152: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58fba9aef_0_23: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58fba9aef_0_23: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71" name="Google Shape;271;g758fba9aef_0_23: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0ae46218c_0_8: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0ae46218c_0_8: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r>
              <a:t/>
            </a:r>
            <a:endParaRPr sz="1400"/>
          </a:p>
        </p:txBody>
      </p:sp>
      <p:sp>
        <p:nvSpPr>
          <p:cNvPr id="278" name="Google Shape;278;g70ae46218c_0_8: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ba910b287_0_530: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ba910b287_0_530: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148" name="Google Shape;148;g6ba910b287_0_530: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58ac827e2_0_0: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58ac827e2_0_0: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84" name="Google Shape;284;g758ac827e2_0_0: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6ba910b287_0_87: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ba910b287_0_87: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295" name="Google Shape;295;g6ba910b287_0_87: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6ba910b287_0_97: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ba910b287_0_97: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306" name="Google Shape;306;g6ba910b287_0_97: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58ac827e2_0_23: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58ac827e2_0_23: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317" name="Google Shape;317;g758ac827e2_0_23: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57e2b2181_0_49: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57e2b2181_0_49: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354" name="Google Shape;354;g757e2b2181_0_49: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758fba9aef_0_67: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58fba9aef_0_67: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361" name="Google Shape;361;g758fba9aef_0_67: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758fba9aef_0_73: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58fba9aef_0_73: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368" name="Google Shape;368;g758fba9aef_0_73: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58fba9aef_0_79: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58fba9aef_0_79: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375" name="Google Shape;375;g758fba9aef_0_79: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70ae46218c_0_23: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0ae46218c_0_23: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r>
              <a:t/>
            </a:r>
            <a:endParaRPr sz="1400"/>
          </a:p>
        </p:txBody>
      </p:sp>
      <p:sp>
        <p:nvSpPr>
          <p:cNvPr id="382" name="Google Shape;382;g70ae46218c_0_23: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6ba910b287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6ba910b287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58493c1060_2_12: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8493c1060_2_12: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r>
              <a:t/>
            </a:r>
            <a:endParaRPr sz="1400"/>
          </a:p>
        </p:txBody>
      </p:sp>
      <p:sp>
        <p:nvSpPr>
          <p:cNvPr id="156" name="Google Shape;156;g58493c1060_2_12: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6ba910b287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6ba910b287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6ba910b287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6ba910b287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6ba910b28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6ba910b287_0_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6ba910b287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6ba910b287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6ba910b287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6ba910b287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6ba910b287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6ba910b287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0ae46218c_0_28: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0ae46218c_0_28: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r>
              <a:t/>
            </a:r>
            <a:endParaRPr sz="1400"/>
          </a:p>
        </p:txBody>
      </p:sp>
      <p:sp>
        <p:nvSpPr>
          <p:cNvPr id="430" name="Google Shape;430;g70ae46218c_0_28: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57e2b2181_0_55: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57e2b2181_0_55: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436" name="Google Shape;436;g757e2b2181_0_55: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6ba910b287_0_107: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ba910b287_0_107: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479" name="Google Shape;479;g6ba910b287_0_107: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6ba910b287_0_151: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ba910b287_0_151: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524" name="Google Shape;524;g6ba910b287_0_151: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babd81297_0_6: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babd81297_0_6: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r>
              <a:t/>
            </a:r>
            <a:endParaRPr sz="1400"/>
          </a:p>
        </p:txBody>
      </p:sp>
      <p:sp>
        <p:nvSpPr>
          <p:cNvPr id="162" name="Google Shape;162;g6babd81297_0_6: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6ba910b287_0_239: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6ba910b287_0_239: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569" name="Google Shape;569;g6ba910b287_0_239: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6ba910b287_0_195: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ba910b287_0_195: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613" name="Google Shape;613;g6ba910b287_0_195: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757e2b2181_0_61: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757e2b2181_0_61: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658" name="Google Shape;658;g757e2b2181_0_61: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757e2b2181_0_66: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757e2b2181_0_66: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665" name="Google Shape;665;g757e2b2181_0_66: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758fba9aef_0_85: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758fba9aef_0_85: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672" name="Google Shape;672;g758fba9aef_0_85: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758fba9aef_0_91: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758fba9aef_0_91: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679" name="Google Shape;679;g758fba9aef_0_91: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757e2b2181_0_71: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757e2b2181_0_71: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686" name="Google Shape;686;g757e2b2181_0_71: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757e2b2181_0_76: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757e2b2181_0_76: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693" name="Google Shape;693;g757e2b2181_0_76: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757e2b2181_0_81: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757e2b2181_0_81: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700" name="Google Shape;700;g757e2b2181_0_81: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757e2b2181_2_10: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757e2b2181_2_10: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r>
              <a:t/>
            </a:r>
            <a:endParaRPr sz="1400"/>
          </a:p>
        </p:txBody>
      </p:sp>
      <p:sp>
        <p:nvSpPr>
          <p:cNvPr id="709" name="Google Shape;709;g757e2b2181_2_10: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57e2b2181_0_28: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57e2b2181_0_28: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168" name="Google Shape;168;g757e2b2181_0_28: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757e2b2181_0_91: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757e2b2181_0_91: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715" name="Google Shape;715;g757e2b2181_0_91: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758fba9aef_0_115: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758fba9aef_0_115: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722" name="Google Shape;722;g758fba9aef_0_115: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758fba9aef_0_121: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758fba9aef_0_121: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729" name="Google Shape;729;g758fba9aef_0_121: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758fba9aef_0_133: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758fba9aef_0_133: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736" name="Google Shape;736;g758fba9aef_0_133: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757e2b2181_2_26: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757e2b2181_2_26: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r>
              <a:t/>
            </a:r>
            <a:endParaRPr sz="1400"/>
          </a:p>
        </p:txBody>
      </p:sp>
      <p:sp>
        <p:nvSpPr>
          <p:cNvPr id="743" name="Google Shape;743;g757e2b2181_2_26: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757e2b2181_0_126: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757e2b2181_0_126: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749" name="Google Shape;749;g757e2b2181_0_126: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757e2b2181_0_116: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757e2b2181_0_116: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756" name="Google Shape;756;g757e2b2181_0_116: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757e2b2181_0_132: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757e2b2181_0_132: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768" name="Google Shape;768;g757e2b2181_0_132: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757e2b2181_0_138: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757e2b2181_0_138: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824" name="Google Shape;824;g757e2b2181_0_138: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58493c1060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58493c1060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ba910b287_0_30: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ba910b287_0_30: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176" name="Google Shape;176;g6ba910b287_0_30: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ba910b287_0_49: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ba910b287_0_49: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183" name="Google Shape;183;g6ba910b287_0_49: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ba910b287_0_55: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ba910b287_0_55: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190" name="Google Shape;190;g6ba910b287_0_55: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6ba910b287_0_61:notes"/>
          <p:cNvSpPr/>
          <p:nvPr>
            <p:ph idx="2" type="sldImg"/>
          </p:nvPr>
        </p:nvSpPr>
        <p:spPr>
          <a:xfrm>
            <a:off x="389374" y="686430"/>
            <a:ext cx="60792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ba910b287_0_61:notes"/>
          <p:cNvSpPr txBox="1"/>
          <p:nvPr>
            <p:ph idx="1" type="body"/>
          </p:nvPr>
        </p:nvSpPr>
        <p:spPr>
          <a:xfrm>
            <a:off x="686114" y="4343715"/>
            <a:ext cx="5485800" cy="41139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
        <p:nvSpPr>
          <p:cNvPr id="197" name="Google Shape;197;g6ba910b287_0_61:notes"/>
          <p:cNvSpPr txBox="1"/>
          <p:nvPr>
            <p:ph idx="12" type="sldNum"/>
          </p:nvPr>
        </p:nvSpPr>
        <p:spPr>
          <a:xfrm>
            <a:off x="3884316" y="8685856"/>
            <a:ext cx="2972100" cy="4566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GB" sz="1400"/>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35184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1" name="Google Shape;11;p2"/>
          <p:cNvCxnSpPr/>
          <p:nvPr/>
        </p:nvCxnSpPr>
        <p:spPr>
          <a:xfrm>
            <a:off x="0" y="34966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 name="Google Shape;12;p2"/>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3" name="Google Shape;13;p2"/>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4" name="Google Shape;14;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type="title">
  <p:cSld name="TITLE">
    <p:bg>
      <p:bgPr>
        <a:blipFill rotWithShape="1">
          <a:blip r:embed="rId2">
            <a:alphaModFix/>
          </a:blip>
          <a:stretch>
            <a:fillRect b="0" l="0" r="0" t="0"/>
          </a:stretch>
        </a:blipFill>
      </p:bgPr>
    </p:bg>
    <p:spTree>
      <p:nvGrpSpPr>
        <p:cNvPr id="49" name="Shape 49"/>
        <p:cNvGrpSpPr/>
        <p:nvPr/>
      </p:nvGrpSpPr>
      <p:grpSpPr>
        <a:xfrm>
          <a:off x="0" y="0"/>
          <a:ext cx="0" cy="0"/>
          <a:chOff x="0" y="0"/>
          <a:chExt cx="0" cy="0"/>
        </a:xfrm>
      </p:grpSpPr>
      <p:sp>
        <p:nvSpPr>
          <p:cNvPr id="50" name="Google Shape;50;p12"/>
          <p:cNvSpPr txBox="1"/>
          <p:nvPr>
            <p:ph type="ctrTitle"/>
          </p:nvPr>
        </p:nvSpPr>
        <p:spPr>
          <a:xfrm>
            <a:off x="685800" y="1684735"/>
            <a:ext cx="7772400" cy="11025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51" name="Google Shape;51;p12"/>
          <p:cNvSpPr txBox="1"/>
          <p:nvPr>
            <p:ph idx="1" type="subTitle"/>
          </p:nvPr>
        </p:nvSpPr>
        <p:spPr>
          <a:xfrm>
            <a:off x="684213" y="2842022"/>
            <a:ext cx="7775700" cy="13146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lt1"/>
              </a:buClr>
              <a:buSzPts val="1400"/>
              <a:buFont typeface="Arial"/>
              <a:buNone/>
              <a:defRPr/>
            </a:lvl1pPr>
            <a:lvl2pPr indent="-196850" lvl="1" marL="742950" marR="0" rtl="0" algn="l">
              <a:spcBef>
                <a:spcPts val="560"/>
              </a:spcBef>
              <a:spcAft>
                <a:spcPts val="0"/>
              </a:spcAft>
              <a:buClr>
                <a:schemeClr val="lt1"/>
              </a:buClr>
              <a:buSzPts val="1400"/>
              <a:buFont typeface="Arial"/>
              <a:buChar char="–"/>
              <a:defRPr/>
            </a:lvl2pPr>
            <a:lvl3pPr indent="-165100" lvl="2" marL="1143000" marR="0" rtl="0" algn="l">
              <a:spcBef>
                <a:spcPts val="480"/>
              </a:spcBef>
              <a:spcAft>
                <a:spcPts val="0"/>
              </a:spcAft>
              <a:buClr>
                <a:schemeClr val="lt1"/>
              </a:buClr>
              <a:buSzPts val="1400"/>
              <a:buFont typeface="Arial"/>
              <a:buChar char="•"/>
              <a:defRPr/>
            </a:lvl3pPr>
            <a:lvl4pPr indent="-190500" lvl="3" marL="1600200" marR="0" rtl="0" algn="l">
              <a:spcBef>
                <a:spcPts val="400"/>
              </a:spcBef>
              <a:spcAft>
                <a:spcPts val="0"/>
              </a:spcAft>
              <a:buClr>
                <a:schemeClr val="lt1"/>
              </a:buClr>
              <a:buSzPts val="1400"/>
              <a:buFont typeface="Arial"/>
              <a:buChar char="–"/>
              <a:defRPr/>
            </a:lvl4pPr>
            <a:lvl5pPr indent="-190500" lvl="4" marL="2057400" marR="0" rtl="0" algn="l">
              <a:spcBef>
                <a:spcPts val="400"/>
              </a:spcBef>
              <a:spcAft>
                <a:spcPts val="0"/>
              </a:spcAft>
              <a:buClr>
                <a:schemeClr val="lt1"/>
              </a:buClr>
              <a:buSzPts val="1400"/>
              <a:buFont typeface="Arial"/>
              <a:buChar char="»"/>
              <a:defRPr/>
            </a:lvl5pPr>
            <a:lvl6pPr indent="-190500" lvl="5" marL="2514600" marR="0" rtl="0" algn="l">
              <a:spcBef>
                <a:spcPts val="400"/>
              </a:spcBef>
              <a:spcAft>
                <a:spcPts val="0"/>
              </a:spcAft>
              <a:buClr>
                <a:schemeClr val="lt1"/>
              </a:buClr>
              <a:buSzPts val="1400"/>
              <a:buFont typeface="Arial"/>
              <a:buChar char="»"/>
              <a:defRPr/>
            </a:lvl6pPr>
            <a:lvl7pPr indent="-190500" lvl="6" marL="2971800" marR="0" rtl="0" algn="l">
              <a:spcBef>
                <a:spcPts val="400"/>
              </a:spcBef>
              <a:spcAft>
                <a:spcPts val="0"/>
              </a:spcAft>
              <a:buClr>
                <a:schemeClr val="lt1"/>
              </a:buClr>
              <a:buSzPts val="1400"/>
              <a:buFont typeface="Arial"/>
              <a:buChar char="»"/>
              <a:defRPr/>
            </a:lvl7pPr>
            <a:lvl8pPr indent="-190500" lvl="7" marL="3429000" marR="0" rtl="0" algn="l">
              <a:spcBef>
                <a:spcPts val="400"/>
              </a:spcBef>
              <a:spcAft>
                <a:spcPts val="0"/>
              </a:spcAft>
              <a:buClr>
                <a:schemeClr val="lt1"/>
              </a:buClr>
              <a:buSzPts val="1400"/>
              <a:buFont typeface="Arial"/>
              <a:buChar char="»"/>
              <a:defRPr/>
            </a:lvl8pPr>
            <a:lvl9pPr indent="-190500" lvl="8" marL="3886200" marR="0" rtl="0" algn="l">
              <a:spcBef>
                <a:spcPts val="400"/>
              </a:spcBef>
              <a:spcAft>
                <a:spcPts val="0"/>
              </a:spcAft>
              <a:buClr>
                <a:schemeClr val="lt1"/>
              </a:buClr>
              <a:buSzPts val="1400"/>
              <a:buFont typeface="Arial"/>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ekop" type="secHead">
  <p:cSld name="SECTION_HEADER">
    <p:spTree>
      <p:nvGrpSpPr>
        <p:cNvPr id="52" name="Shape 52"/>
        <p:cNvGrpSpPr/>
        <p:nvPr/>
      </p:nvGrpSpPr>
      <p:grpSpPr>
        <a:xfrm>
          <a:off x="0" y="0"/>
          <a:ext cx="0" cy="0"/>
          <a:chOff x="0" y="0"/>
          <a:chExt cx="0" cy="0"/>
        </a:xfrm>
      </p:grpSpPr>
      <p:sp>
        <p:nvSpPr>
          <p:cNvPr id="53" name="Google Shape;53;p13"/>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4" name="Google Shape;54;p13"/>
          <p:cNvSpPr txBox="1"/>
          <p:nvPr>
            <p:ph idx="1" type="body"/>
          </p:nvPr>
        </p:nvSpPr>
        <p:spPr>
          <a:xfrm>
            <a:off x="722313" y="2180035"/>
            <a:ext cx="7772400" cy="1125300"/>
          </a:xfrm>
          <a:prstGeom prst="rect">
            <a:avLst/>
          </a:prstGeom>
          <a:noFill/>
          <a:ln>
            <a:noFill/>
          </a:ln>
        </p:spPr>
        <p:txBody>
          <a:bodyPr anchorCtr="0" anchor="b" bIns="91425" lIns="91425" spcFirstLastPara="1" rIns="91425" wrap="square" tIns="91425">
            <a:noAutofit/>
          </a:bodyPr>
          <a:lstStyle>
            <a:lvl1pPr indent="-228600" lvl="0" marL="457200" rtl="0">
              <a:spcBef>
                <a:spcPts val="640"/>
              </a:spcBef>
              <a:spcAft>
                <a:spcPts val="0"/>
              </a:spcAft>
              <a:buSzPts val="1400"/>
              <a:buFont typeface="Arial"/>
              <a:buNone/>
              <a:defRPr/>
            </a:lvl1pPr>
            <a:lvl2pPr indent="-228600" lvl="1" marL="914400" rtl="0">
              <a:spcBef>
                <a:spcPts val="560"/>
              </a:spcBef>
              <a:spcAft>
                <a:spcPts val="0"/>
              </a:spcAft>
              <a:buSzPts val="1400"/>
              <a:buFont typeface="Arial"/>
              <a:buNone/>
              <a:defRPr/>
            </a:lvl2pPr>
            <a:lvl3pPr indent="-228600" lvl="2" marL="1371600" rtl="0">
              <a:spcBef>
                <a:spcPts val="480"/>
              </a:spcBef>
              <a:spcAft>
                <a:spcPts val="0"/>
              </a:spcAft>
              <a:buSzPts val="1400"/>
              <a:buFont typeface="Arial"/>
              <a:buNone/>
              <a:defRPr/>
            </a:lvl3pPr>
            <a:lvl4pPr indent="-228600" lvl="3" marL="1828800" rtl="0">
              <a:spcBef>
                <a:spcPts val="400"/>
              </a:spcBef>
              <a:spcAft>
                <a:spcPts val="0"/>
              </a:spcAft>
              <a:buSzPts val="1400"/>
              <a:buFont typeface="Arial"/>
              <a:buNone/>
              <a:defRPr/>
            </a:lvl4pPr>
            <a:lvl5pPr indent="-228600" lvl="4" marL="2286000" rtl="0">
              <a:spcBef>
                <a:spcPts val="400"/>
              </a:spcBef>
              <a:spcAft>
                <a:spcPts val="0"/>
              </a:spcAft>
              <a:buSzPts val="1400"/>
              <a:buFont typeface="Arial"/>
              <a:buNone/>
              <a:defRPr/>
            </a:lvl5pPr>
            <a:lvl6pPr indent="-228600" lvl="5" marL="2743200" rtl="0">
              <a:spcBef>
                <a:spcPts val="400"/>
              </a:spcBef>
              <a:spcAft>
                <a:spcPts val="0"/>
              </a:spcAft>
              <a:buSzPts val="1400"/>
              <a:buFont typeface="Arial"/>
              <a:buNone/>
              <a:defRPr/>
            </a:lvl6pPr>
            <a:lvl7pPr indent="-228600" lvl="6" marL="3200400" rtl="0">
              <a:spcBef>
                <a:spcPts val="400"/>
              </a:spcBef>
              <a:spcAft>
                <a:spcPts val="0"/>
              </a:spcAft>
              <a:buSzPts val="1400"/>
              <a:buFont typeface="Arial"/>
              <a:buNone/>
              <a:defRPr/>
            </a:lvl7pPr>
            <a:lvl8pPr indent="-228600" lvl="7" marL="3657600" rtl="0">
              <a:spcBef>
                <a:spcPts val="400"/>
              </a:spcBef>
              <a:spcAft>
                <a:spcPts val="0"/>
              </a:spcAft>
              <a:buSzPts val="1400"/>
              <a:buFont typeface="Arial"/>
              <a:buNone/>
              <a:defRPr/>
            </a:lvl8pPr>
            <a:lvl9pPr indent="-228600" lvl="8" marL="4114800" rtl="0">
              <a:spcBef>
                <a:spcPts val="400"/>
              </a:spcBef>
              <a:spcAft>
                <a:spcPts val="0"/>
              </a:spcAft>
              <a:buSzPts val="1400"/>
              <a:buFont typeface="Arial"/>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type="twoObj">
  <p:cSld name="TWO_OBJECTS">
    <p:spTree>
      <p:nvGrpSpPr>
        <p:cNvPr id="55" name="Shape 55"/>
        <p:cNvGrpSpPr/>
        <p:nvPr/>
      </p:nvGrpSpPr>
      <p:grpSpPr>
        <a:xfrm>
          <a:off x="0" y="0"/>
          <a:ext cx="0" cy="0"/>
          <a:chOff x="0" y="0"/>
          <a:chExt cx="0" cy="0"/>
        </a:xfrm>
      </p:grpSpPr>
      <p:sp>
        <p:nvSpPr>
          <p:cNvPr id="56" name="Google Shape;56;p1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a:lvl1pPr>
            <a:lvl2pPr lvl="1" rtl="0" algn="l">
              <a:spcBef>
                <a:spcPts val="0"/>
              </a:spcBef>
              <a:spcAft>
                <a:spcPts val="0"/>
              </a:spcAft>
              <a:buSzPts val="1400"/>
              <a:buChar char="○"/>
              <a:defRPr/>
            </a:lvl2pPr>
            <a:lvl3pPr lvl="2" rtl="0" algn="l">
              <a:spcBef>
                <a:spcPts val="0"/>
              </a:spcBef>
              <a:spcAft>
                <a:spcPts val="0"/>
              </a:spcAft>
              <a:buSzPts val="1400"/>
              <a:buChar char="■"/>
              <a:defRPr/>
            </a:lvl3pPr>
            <a:lvl4pPr lvl="3" rtl="0" algn="l">
              <a:spcBef>
                <a:spcPts val="0"/>
              </a:spcBef>
              <a:spcAft>
                <a:spcPts val="0"/>
              </a:spcAft>
              <a:buSzPts val="1400"/>
              <a:buChar char="●"/>
              <a:defRPr/>
            </a:lvl4pPr>
            <a:lvl5pPr lvl="4" rtl="0" algn="l">
              <a:spcBef>
                <a:spcPts val="0"/>
              </a:spcBef>
              <a:spcAft>
                <a:spcPts val="0"/>
              </a:spcAft>
              <a:buSzPts val="1400"/>
              <a:buChar char="○"/>
              <a:defRPr/>
            </a:lvl5pPr>
            <a:lvl6pPr lvl="5" marL="457200" rtl="0" algn="l">
              <a:spcBef>
                <a:spcPts val="0"/>
              </a:spcBef>
              <a:spcAft>
                <a:spcPts val="0"/>
              </a:spcAft>
              <a:buSzPts val="1400"/>
              <a:buChar char="■"/>
              <a:defRPr/>
            </a:lvl6pPr>
            <a:lvl7pPr lvl="6" marL="914400" rtl="0" algn="l">
              <a:spcBef>
                <a:spcPts val="0"/>
              </a:spcBef>
              <a:spcAft>
                <a:spcPts val="0"/>
              </a:spcAft>
              <a:buSzPts val="1400"/>
              <a:buChar char="●"/>
              <a:defRPr/>
            </a:lvl7pPr>
            <a:lvl8pPr lvl="7" marL="1371600" rtl="0" algn="l">
              <a:spcBef>
                <a:spcPts val="0"/>
              </a:spcBef>
              <a:spcAft>
                <a:spcPts val="0"/>
              </a:spcAft>
              <a:buSzPts val="1400"/>
              <a:buChar char="○"/>
              <a:defRPr/>
            </a:lvl8pPr>
            <a:lvl9pPr lvl="8" marL="1828800" rtl="0" algn="l">
              <a:spcBef>
                <a:spcPts val="0"/>
              </a:spcBef>
              <a:spcAft>
                <a:spcPts val="0"/>
              </a:spcAft>
              <a:buSzPts val="1400"/>
              <a:buChar char="■"/>
              <a:defRPr/>
            </a:lvl9pPr>
          </a:lstStyle>
          <a:p/>
        </p:txBody>
      </p:sp>
      <p:sp>
        <p:nvSpPr>
          <p:cNvPr id="57" name="Google Shape;57;p14"/>
          <p:cNvSpPr txBox="1"/>
          <p:nvPr>
            <p:ph idx="1" type="body"/>
          </p:nvPr>
        </p:nvSpPr>
        <p:spPr>
          <a:xfrm>
            <a:off x="457200" y="1200150"/>
            <a:ext cx="4038600" cy="3693300"/>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58" name="Google Shape;58;p14"/>
          <p:cNvSpPr txBox="1"/>
          <p:nvPr>
            <p:ph idx="2" type="body"/>
          </p:nvPr>
        </p:nvSpPr>
        <p:spPr>
          <a:xfrm>
            <a:off x="4648200" y="1200150"/>
            <a:ext cx="4038600" cy="3693300"/>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elijking" type="twoTxTwoObj">
  <p:cSld name="TWO_OBJECTS_WITH_TEXT">
    <p:spTree>
      <p:nvGrpSpPr>
        <p:cNvPr id="59" name="Shape 59"/>
        <p:cNvGrpSpPr/>
        <p:nvPr/>
      </p:nvGrpSpPr>
      <p:grpSpPr>
        <a:xfrm>
          <a:off x="0" y="0"/>
          <a:ext cx="0" cy="0"/>
          <a:chOff x="0" y="0"/>
          <a:chExt cx="0" cy="0"/>
        </a:xfrm>
      </p:grpSpPr>
      <p:sp>
        <p:nvSpPr>
          <p:cNvPr id="60" name="Google Shape;60;p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1" name="Google Shape;61;p15"/>
          <p:cNvSpPr txBox="1"/>
          <p:nvPr>
            <p:ph idx="1" type="body"/>
          </p:nvPr>
        </p:nvSpPr>
        <p:spPr>
          <a:xfrm>
            <a:off x="457200" y="1151335"/>
            <a:ext cx="4040100" cy="480000"/>
          </a:xfrm>
          <a:prstGeom prst="rect">
            <a:avLst/>
          </a:prstGeom>
          <a:noFill/>
          <a:ln>
            <a:noFill/>
          </a:ln>
        </p:spPr>
        <p:txBody>
          <a:bodyPr anchorCtr="0" anchor="b" bIns="91425" lIns="91425" spcFirstLastPara="1" rIns="91425" wrap="square" tIns="91425">
            <a:noAutofit/>
          </a:bodyPr>
          <a:lstStyle>
            <a:lvl1pPr indent="-228600" lvl="0" marL="457200" rtl="0">
              <a:spcBef>
                <a:spcPts val="640"/>
              </a:spcBef>
              <a:spcAft>
                <a:spcPts val="0"/>
              </a:spcAft>
              <a:buSzPts val="1400"/>
              <a:buFont typeface="Arial"/>
              <a:buNone/>
              <a:defRPr/>
            </a:lvl1pPr>
            <a:lvl2pPr indent="-228600" lvl="1" marL="914400" rtl="0">
              <a:spcBef>
                <a:spcPts val="560"/>
              </a:spcBef>
              <a:spcAft>
                <a:spcPts val="0"/>
              </a:spcAft>
              <a:buSzPts val="1400"/>
              <a:buFont typeface="Arial"/>
              <a:buNone/>
              <a:defRPr/>
            </a:lvl2pPr>
            <a:lvl3pPr indent="-228600" lvl="2" marL="1371600" rtl="0">
              <a:spcBef>
                <a:spcPts val="480"/>
              </a:spcBef>
              <a:spcAft>
                <a:spcPts val="0"/>
              </a:spcAft>
              <a:buSzPts val="1400"/>
              <a:buFont typeface="Arial"/>
              <a:buNone/>
              <a:defRPr/>
            </a:lvl3pPr>
            <a:lvl4pPr indent="-228600" lvl="3" marL="1828800" rtl="0">
              <a:spcBef>
                <a:spcPts val="400"/>
              </a:spcBef>
              <a:spcAft>
                <a:spcPts val="0"/>
              </a:spcAft>
              <a:buSzPts val="1400"/>
              <a:buFont typeface="Arial"/>
              <a:buNone/>
              <a:defRPr/>
            </a:lvl4pPr>
            <a:lvl5pPr indent="-228600" lvl="4" marL="2286000" rtl="0">
              <a:spcBef>
                <a:spcPts val="400"/>
              </a:spcBef>
              <a:spcAft>
                <a:spcPts val="0"/>
              </a:spcAft>
              <a:buSzPts val="1400"/>
              <a:buFont typeface="Arial"/>
              <a:buNone/>
              <a:defRPr/>
            </a:lvl5pPr>
            <a:lvl6pPr indent="-228600" lvl="5" marL="2743200" rtl="0">
              <a:spcBef>
                <a:spcPts val="400"/>
              </a:spcBef>
              <a:spcAft>
                <a:spcPts val="0"/>
              </a:spcAft>
              <a:buSzPts val="1400"/>
              <a:buFont typeface="Arial"/>
              <a:buNone/>
              <a:defRPr/>
            </a:lvl6pPr>
            <a:lvl7pPr indent="-228600" lvl="6" marL="3200400" rtl="0">
              <a:spcBef>
                <a:spcPts val="400"/>
              </a:spcBef>
              <a:spcAft>
                <a:spcPts val="0"/>
              </a:spcAft>
              <a:buSzPts val="1400"/>
              <a:buFont typeface="Arial"/>
              <a:buNone/>
              <a:defRPr/>
            </a:lvl7pPr>
            <a:lvl8pPr indent="-228600" lvl="7" marL="3657600" rtl="0">
              <a:spcBef>
                <a:spcPts val="400"/>
              </a:spcBef>
              <a:spcAft>
                <a:spcPts val="0"/>
              </a:spcAft>
              <a:buSzPts val="1400"/>
              <a:buFont typeface="Arial"/>
              <a:buNone/>
              <a:defRPr/>
            </a:lvl8pPr>
            <a:lvl9pPr indent="-228600" lvl="8" marL="4114800" rtl="0">
              <a:spcBef>
                <a:spcPts val="400"/>
              </a:spcBef>
              <a:spcAft>
                <a:spcPts val="0"/>
              </a:spcAft>
              <a:buSzPts val="1400"/>
              <a:buFont typeface="Arial"/>
              <a:buNone/>
              <a:defRPr/>
            </a:lvl9pPr>
          </a:lstStyle>
          <a:p/>
        </p:txBody>
      </p:sp>
      <p:sp>
        <p:nvSpPr>
          <p:cNvPr id="62" name="Google Shape;62;p15"/>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63" name="Google Shape;63;p15"/>
          <p:cNvSpPr txBox="1"/>
          <p:nvPr>
            <p:ph idx="3" type="body"/>
          </p:nvPr>
        </p:nvSpPr>
        <p:spPr>
          <a:xfrm>
            <a:off x="4645025" y="1151335"/>
            <a:ext cx="4041900" cy="480000"/>
          </a:xfrm>
          <a:prstGeom prst="rect">
            <a:avLst/>
          </a:prstGeom>
          <a:noFill/>
          <a:ln>
            <a:noFill/>
          </a:ln>
        </p:spPr>
        <p:txBody>
          <a:bodyPr anchorCtr="0" anchor="b" bIns="91425" lIns="91425" spcFirstLastPara="1" rIns="91425" wrap="square" tIns="91425">
            <a:noAutofit/>
          </a:bodyPr>
          <a:lstStyle>
            <a:lvl1pPr indent="-228600" lvl="0" marL="457200" rtl="0">
              <a:spcBef>
                <a:spcPts val="640"/>
              </a:spcBef>
              <a:spcAft>
                <a:spcPts val="0"/>
              </a:spcAft>
              <a:buSzPts val="1400"/>
              <a:buFont typeface="Arial"/>
              <a:buNone/>
              <a:defRPr/>
            </a:lvl1pPr>
            <a:lvl2pPr indent="-228600" lvl="1" marL="914400" rtl="0">
              <a:spcBef>
                <a:spcPts val="560"/>
              </a:spcBef>
              <a:spcAft>
                <a:spcPts val="0"/>
              </a:spcAft>
              <a:buSzPts val="1400"/>
              <a:buFont typeface="Arial"/>
              <a:buNone/>
              <a:defRPr/>
            </a:lvl2pPr>
            <a:lvl3pPr indent="-228600" lvl="2" marL="1371600" rtl="0">
              <a:spcBef>
                <a:spcPts val="480"/>
              </a:spcBef>
              <a:spcAft>
                <a:spcPts val="0"/>
              </a:spcAft>
              <a:buSzPts val="1400"/>
              <a:buFont typeface="Arial"/>
              <a:buNone/>
              <a:defRPr/>
            </a:lvl3pPr>
            <a:lvl4pPr indent="-228600" lvl="3" marL="1828800" rtl="0">
              <a:spcBef>
                <a:spcPts val="400"/>
              </a:spcBef>
              <a:spcAft>
                <a:spcPts val="0"/>
              </a:spcAft>
              <a:buSzPts val="1400"/>
              <a:buFont typeface="Arial"/>
              <a:buNone/>
              <a:defRPr/>
            </a:lvl4pPr>
            <a:lvl5pPr indent="-228600" lvl="4" marL="2286000" rtl="0">
              <a:spcBef>
                <a:spcPts val="400"/>
              </a:spcBef>
              <a:spcAft>
                <a:spcPts val="0"/>
              </a:spcAft>
              <a:buSzPts val="1400"/>
              <a:buFont typeface="Arial"/>
              <a:buNone/>
              <a:defRPr/>
            </a:lvl5pPr>
            <a:lvl6pPr indent="-228600" lvl="5" marL="2743200" rtl="0">
              <a:spcBef>
                <a:spcPts val="400"/>
              </a:spcBef>
              <a:spcAft>
                <a:spcPts val="0"/>
              </a:spcAft>
              <a:buSzPts val="1400"/>
              <a:buFont typeface="Arial"/>
              <a:buNone/>
              <a:defRPr/>
            </a:lvl6pPr>
            <a:lvl7pPr indent="-228600" lvl="6" marL="3200400" rtl="0">
              <a:spcBef>
                <a:spcPts val="400"/>
              </a:spcBef>
              <a:spcAft>
                <a:spcPts val="0"/>
              </a:spcAft>
              <a:buSzPts val="1400"/>
              <a:buFont typeface="Arial"/>
              <a:buNone/>
              <a:defRPr/>
            </a:lvl7pPr>
            <a:lvl8pPr indent="-228600" lvl="7" marL="3657600" rtl="0">
              <a:spcBef>
                <a:spcPts val="400"/>
              </a:spcBef>
              <a:spcAft>
                <a:spcPts val="0"/>
              </a:spcAft>
              <a:buSzPts val="1400"/>
              <a:buFont typeface="Arial"/>
              <a:buNone/>
              <a:defRPr/>
            </a:lvl8pPr>
            <a:lvl9pPr indent="-228600" lvl="8" marL="4114800" rtl="0">
              <a:spcBef>
                <a:spcPts val="400"/>
              </a:spcBef>
              <a:spcAft>
                <a:spcPts val="0"/>
              </a:spcAft>
              <a:buSzPts val="1400"/>
              <a:buFont typeface="Arial"/>
              <a:buNone/>
              <a:defRPr/>
            </a:lvl9pPr>
          </a:lstStyle>
          <a:p/>
        </p:txBody>
      </p:sp>
      <p:sp>
        <p:nvSpPr>
          <p:cNvPr id="64" name="Google Shape;64;p15"/>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met bijschrift" type="objTx">
  <p:cSld name="OBJECT_WITH_CAPTION_TEXT">
    <p:spTree>
      <p:nvGrpSpPr>
        <p:cNvPr id="65" name="Shape 65"/>
        <p:cNvGrpSpPr/>
        <p:nvPr/>
      </p:nvGrpSpPr>
      <p:grpSpPr>
        <a:xfrm>
          <a:off x="0" y="0"/>
          <a:ext cx="0" cy="0"/>
          <a:chOff x="0" y="0"/>
          <a:chExt cx="0" cy="0"/>
        </a:xfrm>
      </p:grpSpPr>
      <p:sp>
        <p:nvSpPr>
          <p:cNvPr id="66" name="Google Shape;66;p16"/>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6"/>
          <p:cNvSpPr txBox="1"/>
          <p:nvPr>
            <p:ph idx="1" type="body"/>
          </p:nvPr>
        </p:nvSpPr>
        <p:spPr>
          <a:xfrm>
            <a:off x="3575050" y="204788"/>
            <a:ext cx="5111700" cy="4389600"/>
          </a:xfrm>
          <a:prstGeom prst="rect">
            <a:avLst/>
          </a:prstGeom>
          <a:noFill/>
          <a:ln>
            <a:noFill/>
          </a:ln>
        </p:spPr>
        <p:txBody>
          <a:bodyPr anchorCtr="0" anchor="t" bIns="91425" lIns="91425" spcFirstLastPara="1" rIns="91425" wrap="square" tIns="91425">
            <a:noAutofit/>
          </a:bodyPr>
          <a:lstStyle>
            <a:lvl1pPr indent="-317500" lvl="0" marL="457200" rtl="0">
              <a:spcBef>
                <a:spcPts val="640"/>
              </a:spcBef>
              <a:spcAft>
                <a:spcPts val="0"/>
              </a:spcAft>
              <a:buSzPts val="1400"/>
              <a:buChar char="•"/>
              <a:defRPr/>
            </a:lvl1pPr>
            <a:lvl2pPr indent="-317500" lvl="1" marL="914400" rtl="0">
              <a:spcBef>
                <a:spcPts val="56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68" name="Google Shape;68;p16"/>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rtl="0">
              <a:spcBef>
                <a:spcPts val="640"/>
              </a:spcBef>
              <a:spcAft>
                <a:spcPts val="0"/>
              </a:spcAft>
              <a:buSzPts val="1400"/>
              <a:buFont typeface="Arial"/>
              <a:buNone/>
              <a:defRPr/>
            </a:lvl1pPr>
            <a:lvl2pPr indent="-228600" lvl="1" marL="914400" rtl="0">
              <a:spcBef>
                <a:spcPts val="560"/>
              </a:spcBef>
              <a:spcAft>
                <a:spcPts val="0"/>
              </a:spcAft>
              <a:buSzPts val="1400"/>
              <a:buFont typeface="Arial"/>
              <a:buNone/>
              <a:defRPr/>
            </a:lvl2pPr>
            <a:lvl3pPr indent="-228600" lvl="2" marL="1371600" rtl="0">
              <a:spcBef>
                <a:spcPts val="480"/>
              </a:spcBef>
              <a:spcAft>
                <a:spcPts val="0"/>
              </a:spcAft>
              <a:buSzPts val="1400"/>
              <a:buFont typeface="Arial"/>
              <a:buNone/>
              <a:defRPr/>
            </a:lvl3pPr>
            <a:lvl4pPr indent="-228600" lvl="3" marL="1828800" rtl="0">
              <a:spcBef>
                <a:spcPts val="400"/>
              </a:spcBef>
              <a:spcAft>
                <a:spcPts val="0"/>
              </a:spcAft>
              <a:buSzPts val="1400"/>
              <a:buFont typeface="Arial"/>
              <a:buNone/>
              <a:defRPr/>
            </a:lvl4pPr>
            <a:lvl5pPr indent="-228600" lvl="4" marL="2286000" rtl="0">
              <a:spcBef>
                <a:spcPts val="400"/>
              </a:spcBef>
              <a:spcAft>
                <a:spcPts val="0"/>
              </a:spcAft>
              <a:buSzPts val="1400"/>
              <a:buFont typeface="Arial"/>
              <a:buNone/>
              <a:defRPr/>
            </a:lvl5pPr>
            <a:lvl6pPr indent="-228600" lvl="5" marL="2743200" rtl="0">
              <a:spcBef>
                <a:spcPts val="400"/>
              </a:spcBef>
              <a:spcAft>
                <a:spcPts val="0"/>
              </a:spcAft>
              <a:buSzPts val="1400"/>
              <a:buFont typeface="Arial"/>
              <a:buNone/>
              <a:defRPr/>
            </a:lvl6pPr>
            <a:lvl7pPr indent="-228600" lvl="6" marL="3200400" rtl="0">
              <a:spcBef>
                <a:spcPts val="400"/>
              </a:spcBef>
              <a:spcAft>
                <a:spcPts val="0"/>
              </a:spcAft>
              <a:buSzPts val="1400"/>
              <a:buFont typeface="Arial"/>
              <a:buNone/>
              <a:defRPr/>
            </a:lvl7pPr>
            <a:lvl8pPr indent="-228600" lvl="7" marL="3657600" rtl="0">
              <a:spcBef>
                <a:spcPts val="400"/>
              </a:spcBef>
              <a:spcAft>
                <a:spcPts val="0"/>
              </a:spcAft>
              <a:buSzPts val="1400"/>
              <a:buFont typeface="Arial"/>
              <a:buNone/>
              <a:defRPr/>
            </a:lvl8pPr>
            <a:lvl9pPr indent="-228600" lvl="8" marL="4114800" rtl="0">
              <a:spcBef>
                <a:spcPts val="400"/>
              </a:spcBef>
              <a:spcAft>
                <a:spcPts val="0"/>
              </a:spcAft>
              <a:buSzPts val="1400"/>
              <a:buFont typeface="Arial"/>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beelding met bijschrift" type="picTx">
  <p:cSld name="PICTURE_WITH_CAPTION_TEXT">
    <p:spTree>
      <p:nvGrpSpPr>
        <p:cNvPr id="69" name="Shape 69"/>
        <p:cNvGrpSpPr/>
        <p:nvPr/>
      </p:nvGrpSpPr>
      <p:grpSpPr>
        <a:xfrm>
          <a:off x="0" y="0"/>
          <a:ext cx="0" cy="0"/>
          <a:chOff x="0" y="0"/>
          <a:chExt cx="0" cy="0"/>
        </a:xfrm>
      </p:grpSpPr>
      <p:sp>
        <p:nvSpPr>
          <p:cNvPr id="70" name="Google Shape;70;p17"/>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1" name="Google Shape;71;p17"/>
          <p:cNvSpPr/>
          <p:nvPr>
            <p:ph idx="2" type="pic"/>
          </p:nvPr>
        </p:nvSpPr>
        <p:spPr>
          <a:xfrm>
            <a:off x="1792288" y="459581"/>
            <a:ext cx="5486400" cy="3086100"/>
          </a:xfrm>
          <a:prstGeom prst="rect">
            <a:avLst/>
          </a:prstGeom>
          <a:noFill/>
          <a:ln>
            <a:noFill/>
          </a:ln>
        </p:spPr>
      </p:sp>
      <p:sp>
        <p:nvSpPr>
          <p:cNvPr id="72" name="Google Shape;72;p17"/>
          <p:cNvSpPr txBox="1"/>
          <p:nvPr>
            <p:ph idx="1" type="body"/>
          </p:nvPr>
        </p:nvSpPr>
        <p:spPr>
          <a:xfrm>
            <a:off x="1792288" y="4025504"/>
            <a:ext cx="5486400" cy="603600"/>
          </a:xfrm>
          <a:prstGeom prst="rect">
            <a:avLst/>
          </a:prstGeom>
          <a:noFill/>
          <a:ln>
            <a:noFill/>
          </a:ln>
        </p:spPr>
        <p:txBody>
          <a:bodyPr anchorCtr="0" anchor="t" bIns="91425" lIns="91425" spcFirstLastPara="1" rIns="91425" wrap="square" tIns="91425">
            <a:noAutofit/>
          </a:bodyPr>
          <a:lstStyle>
            <a:lvl1pPr indent="-228600" lvl="0" marL="457200" rtl="0">
              <a:spcBef>
                <a:spcPts val="640"/>
              </a:spcBef>
              <a:spcAft>
                <a:spcPts val="0"/>
              </a:spcAft>
              <a:buSzPts val="1400"/>
              <a:buFont typeface="Arial"/>
              <a:buNone/>
              <a:defRPr/>
            </a:lvl1pPr>
            <a:lvl2pPr indent="-228600" lvl="1" marL="914400" rtl="0">
              <a:spcBef>
                <a:spcPts val="560"/>
              </a:spcBef>
              <a:spcAft>
                <a:spcPts val="0"/>
              </a:spcAft>
              <a:buSzPts val="1400"/>
              <a:buFont typeface="Arial"/>
              <a:buNone/>
              <a:defRPr/>
            </a:lvl2pPr>
            <a:lvl3pPr indent="-228600" lvl="2" marL="1371600" rtl="0">
              <a:spcBef>
                <a:spcPts val="480"/>
              </a:spcBef>
              <a:spcAft>
                <a:spcPts val="0"/>
              </a:spcAft>
              <a:buSzPts val="1400"/>
              <a:buFont typeface="Arial"/>
              <a:buNone/>
              <a:defRPr/>
            </a:lvl3pPr>
            <a:lvl4pPr indent="-228600" lvl="3" marL="1828800" rtl="0">
              <a:spcBef>
                <a:spcPts val="400"/>
              </a:spcBef>
              <a:spcAft>
                <a:spcPts val="0"/>
              </a:spcAft>
              <a:buSzPts val="1400"/>
              <a:buFont typeface="Arial"/>
              <a:buNone/>
              <a:defRPr/>
            </a:lvl4pPr>
            <a:lvl5pPr indent="-228600" lvl="4" marL="2286000" rtl="0">
              <a:spcBef>
                <a:spcPts val="400"/>
              </a:spcBef>
              <a:spcAft>
                <a:spcPts val="0"/>
              </a:spcAft>
              <a:buSzPts val="1400"/>
              <a:buFont typeface="Arial"/>
              <a:buNone/>
              <a:defRPr/>
            </a:lvl5pPr>
            <a:lvl6pPr indent="-228600" lvl="5" marL="2743200" rtl="0">
              <a:spcBef>
                <a:spcPts val="400"/>
              </a:spcBef>
              <a:spcAft>
                <a:spcPts val="0"/>
              </a:spcAft>
              <a:buSzPts val="1400"/>
              <a:buFont typeface="Arial"/>
              <a:buNone/>
              <a:defRPr/>
            </a:lvl6pPr>
            <a:lvl7pPr indent="-228600" lvl="6" marL="3200400" rtl="0">
              <a:spcBef>
                <a:spcPts val="400"/>
              </a:spcBef>
              <a:spcAft>
                <a:spcPts val="0"/>
              </a:spcAft>
              <a:buSzPts val="1400"/>
              <a:buFont typeface="Arial"/>
              <a:buNone/>
              <a:defRPr/>
            </a:lvl7pPr>
            <a:lvl8pPr indent="-228600" lvl="7" marL="3657600" rtl="0">
              <a:spcBef>
                <a:spcPts val="400"/>
              </a:spcBef>
              <a:spcAft>
                <a:spcPts val="0"/>
              </a:spcAft>
              <a:buSzPts val="1400"/>
              <a:buFont typeface="Arial"/>
              <a:buNone/>
              <a:defRPr/>
            </a:lvl8pPr>
            <a:lvl9pPr indent="-228600" lvl="8" marL="4114800" rtl="0">
              <a:spcBef>
                <a:spcPts val="400"/>
              </a:spcBef>
              <a:spcAft>
                <a:spcPts val="0"/>
              </a:spcAft>
              <a:buSzPts val="1400"/>
              <a:buFont typeface="Arial"/>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verticale tekst" type="vertTx">
  <p:cSld name="VERTICAL_TEXT">
    <p:spTree>
      <p:nvGrpSpPr>
        <p:cNvPr id="73" name="Shape 73"/>
        <p:cNvGrpSpPr/>
        <p:nvPr/>
      </p:nvGrpSpPr>
      <p:grpSpPr>
        <a:xfrm>
          <a:off x="0" y="0"/>
          <a:ext cx="0" cy="0"/>
          <a:chOff x="0" y="0"/>
          <a:chExt cx="0" cy="0"/>
        </a:xfrm>
      </p:grpSpPr>
      <p:sp>
        <p:nvSpPr>
          <p:cNvPr id="74" name="Google Shape;74;p1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a:lvl1pPr>
            <a:lvl2pPr lvl="1" rtl="0" algn="l">
              <a:spcBef>
                <a:spcPts val="0"/>
              </a:spcBef>
              <a:spcAft>
                <a:spcPts val="0"/>
              </a:spcAft>
              <a:buSzPts val="1400"/>
              <a:buChar char="○"/>
              <a:defRPr/>
            </a:lvl2pPr>
            <a:lvl3pPr lvl="2" rtl="0" algn="l">
              <a:spcBef>
                <a:spcPts val="0"/>
              </a:spcBef>
              <a:spcAft>
                <a:spcPts val="0"/>
              </a:spcAft>
              <a:buSzPts val="1400"/>
              <a:buChar char="■"/>
              <a:defRPr/>
            </a:lvl3pPr>
            <a:lvl4pPr lvl="3" rtl="0" algn="l">
              <a:spcBef>
                <a:spcPts val="0"/>
              </a:spcBef>
              <a:spcAft>
                <a:spcPts val="0"/>
              </a:spcAft>
              <a:buSzPts val="1400"/>
              <a:buChar char="●"/>
              <a:defRPr/>
            </a:lvl4pPr>
            <a:lvl5pPr lvl="4" rtl="0" algn="l">
              <a:spcBef>
                <a:spcPts val="0"/>
              </a:spcBef>
              <a:spcAft>
                <a:spcPts val="0"/>
              </a:spcAft>
              <a:buSzPts val="1400"/>
              <a:buChar char="○"/>
              <a:defRPr/>
            </a:lvl5pPr>
            <a:lvl6pPr lvl="5" marL="457200" rtl="0" algn="l">
              <a:spcBef>
                <a:spcPts val="0"/>
              </a:spcBef>
              <a:spcAft>
                <a:spcPts val="0"/>
              </a:spcAft>
              <a:buSzPts val="1400"/>
              <a:buChar char="■"/>
              <a:defRPr/>
            </a:lvl6pPr>
            <a:lvl7pPr lvl="6" marL="914400" rtl="0" algn="l">
              <a:spcBef>
                <a:spcPts val="0"/>
              </a:spcBef>
              <a:spcAft>
                <a:spcPts val="0"/>
              </a:spcAft>
              <a:buSzPts val="1400"/>
              <a:buChar char="●"/>
              <a:defRPr/>
            </a:lvl7pPr>
            <a:lvl8pPr lvl="7" marL="1371600" rtl="0" algn="l">
              <a:spcBef>
                <a:spcPts val="0"/>
              </a:spcBef>
              <a:spcAft>
                <a:spcPts val="0"/>
              </a:spcAft>
              <a:buSzPts val="1400"/>
              <a:buChar char="○"/>
              <a:defRPr/>
            </a:lvl8pPr>
            <a:lvl9pPr lvl="8" marL="1828800" rtl="0" algn="l">
              <a:spcBef>
                <a:spcPts val="0"/>
              </a:spcBef>
              <a:spcAft>
                <a:spcPts val="0"/>
              </a:spcAft>
              <a:buSzPts val="1400"/>
              <a:buChar char="■"/>
              <a:defRPr/>
            </a:lvl9pPr>
          </a:lstStyle>
          <a:p/>
        </p:txBody>
      </p:sp>
      <p:sp>
        <p:nvSpPr>
          <p:cNvPr id="75" name="Google Shape;75;p18"/>
          <p:cNvSpPr txBox="1"/>
          <p:nvPr>
            <p:ph idx="1" type="body"/>
          </p:nvPr>
        </p:nvSpPr>
        <p:spPr>
          <a:xfrm rot="5400000">
            <a:off x="2725350" y="-1068000"/>
            <a:ext cx="3693300" cy="82296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lt1"/>
              </a:buClr>
              <a:buSzPts val="1400"/>
              <a:buFont typeface="Arial"/>
              <a:buChar char="•"/>
              <a:defRPr/>
            </a:lvl1pPr>
            <a:lvl2pPr indent="-317500" lvl="1" marL="914400" rtl="0" algn="l">
              <a:spcBef>
                <a:spcPts val="560"/>
              </a:spcBef>
              <a:spcAft>
                <a:spcPts val="0"/>
              </a:spcAft>
              <a:buClr>
                <a:schemeClr val="lt1"/>
              </a:buClr>
              <a:buSzPts val="1400"/>
              <a:buFont typeface="Arial"/>
              <a:buChar char="–"/>
              <a:defRPr/>
            </a:lvl2pPr>
            <a:lvl3pPr indent="-317500" lvl="2" marL="1371600" rtl="0" algn="l">
              <a:spcBef>
                <a:spcPts val="480"/>
              </a:spcBef>
              <a:spcAft>
                <a:spcPts val="0"/>
              </a:spcAft>
              <a:buClr>
                <a:schemeClr val="lt1"/>
              </a:buClr>
              <a:buSzPts val="1400"/>
              <a:buFont typeface="Arial"/>
              <a:buChar char="•"/>
              <a:defRPr/>
            </a:lvl3pPr>
            <a:lvl4pPr indent="-317500" lvl="3" marL="1828800" rtl="0" algn="l">
              <a:spcBef>
                <a:spcPts val="400"/>
              </a:spcBef>
              <a:spcAft>
                <a:spcPts val="0"/>
              </a:spcAft>
              <a:buClr>
                <a:schemeClr val="lt1"/>
              </a:buClr>
              <a:buSzPts val="1400"/>
              <a:buFont typeface="Arial"/>
              <a:buChar char="–"/>
              <a:defRPr/>
            </a:lvl4pPr>
            <a:lvl5pPr indent="-317500" lvl="4" marL="2286000" rtl="0" algn="l">
              <a:spcBef>
                <a:spcPts val="400"/>
              </a:spcBef>
              <a:spcAft>
                <a:spcPts val="0"/>
              </a:spcAft>
              <a:buClr>
                <a:schemeClr val="lt1"/>
              </a:buClr>
              <a:buSzPts val="1400"/>
              <a:buFont typeface="Arial"/>
              <a:buChar char="»"/>
              <a:defRPr/>
            </a:lvl5pPr>
            <a:lvl6pPr indent="-317500" lvl="5" marL="2743200" rtl="0" algn="l">
              <a:spcBef>
                <a:spcPts val="400"/>
              </a:spcBef>
              <a:spcAft>
                <a:spcPts val="0"/>
              </a:spcAft>
              <a:buClr>
                <a:schemeClr val="lt1"/>
              </a:buClr>
              <a:buSzPts val="1400"/>
              <a:buFont typeface="Arial"/>
              <a:buChar char="»"/>
              <a:defRPr/>
            </a:lvl6pPr>
            <a:lvl7pPr indent="-317500" lvl="6" marL="3200400" rtl="0" algn="l">
              <a:spcBef>
                <a:spcPts val="400"/>
              </a:spcBef>
              <a:spcAft>
                <a:spcPts val="0"/>
              </a:spcAft>
              <a:buClr>
                <a:schemeClr val="lt1"/>
              </a:buClr>
              <a:buSzPts val="1400"/>
              <a:buFont typeface="Arial"/>
              <a:buChar char="»"/>
              <a:defRPr/>
            </a:lvl7pPr>
            <a:lvl8pPr indent="-317500" lvl="7" marL="3657600" rtl="0" algn="l">
              <a:spcBef>
                <a:spcPts val="400"/>
              </a:spcBef>
              <a:spcAft>
                <a:spcPts val="0"/>
              </a:spcAft>
              <a:buClr>
                <a:schemeClr val="lt1"/>
              </a:buClr>
              <a:buSzPts val="1400"/>
              <a:buFont typeface="Arial"/>
              <a:buChar char="»"/>
              <a:defRPr/>
            </a:lvl8pPr>
            <a:lvl9pPr indent="-317500" lvl="8" marL="4114800" rtl="0" algn="l">
              <a:spcBef>
                <a:spcPts val="400"/>
              </a:spcBef>
              <a:spcAft>
                <a:spcPts val="0"/>
              </a:spcAft>
              <a:buClr>
                <a:schemeClr val="lt1"/>
              </a:buClr>
              <a:buSzPts val="1400"/>
              <a:buFont typeface="Arial"/>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e titel en tekst" type="vertTitleAndTx">
  <p:cSld name="VERTICAL_TITLE_AND_VERTICAL_TEXT">
    <p:spTree>
      <p:nvGrpSpPr>
        <p:cNvPr id="76" name="Shape 76"/>
        <p:cNvGrpSpPr/>
        <p:nvPr/>
      </p:nvGrpSpPr>
      <p:grpSpPr>
        <a:xfrm>
          <a:off x="0" y="0"/>
          <a:ext cx="0" cy="0"/>
          <a:chOff x="0" y="0"/>
          <a:chExt cx="0" cy="0"/>
        </a:xfrm>
      </p:grpSpPr>
      <p:sp>
        <p:nvSpPr>
          <p:cNvPr id="77" name="Google Shape;77;p19"/>
          <p:cNvSpPr txBox="1"/>
          <p:nvPr>
            <p:ph type="title"/>
          </p:nvPr>
        </p:nvSpPr>
        <p:spPr>
          <a:xfrm rot="5400000">
            <a:off x="5314350" y="1521028"/>
            <a:ext cx="4687500" cy="20574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a:lvl1pPr>
            <a:lvl2pPr lvl="1" rtl="0" algn="l">
              <a:spcBef>
                <a:spcPts val="0"/>
              </a:spcBef>
              <a:spcAft>
                <a:spcPts val="0"/>
              </a:spcAft>
              <a:buSzPts val="1400"/>
              <a:buChar char="○"/>
              <a:defRPr/>
            </a:lvl2pPr>
            <a:lvl3pPr lvl="2" rtl="0" algn="l">
              <a:spcBef>
                <a:spcPts val="0"/>
              </a:spcBef>
              <a:spcAft>
                <a:spcPts val="0"/>
              </a:spcAft>
              <a:buSzPts val="1400"/>
              <a:buChar char="■"/>
              <a:defRPr/>
            </a:lvl3pPr>
            <a:lvl4pPr lvl="3" rtl="0" algn="l">
              <a:spcBef>
                <a:spcPts val="0"/>
              </a:spcBef>
              <a:spcAft>
                <a:spcPts val="0"/>
              </a:spcAft>
              <a:buSzPts val="1400"/>
              <a:buChar char="●"/>
              <a:defRPr/>
            </a:lvl4pPr>
            <a:lvl5pPr lvl="4" rtl="0" algn="l">
              <a:spcBef>
                <a:spcPts val="0"/>
              </a:spcBef>
              <a:spcAft>
                <a:spcPts val="0"/>
              </a:spcAft>
              <a:buSzPts val="1400"/>
              <a:buChar char="○"/>
              <a:defRPr/>
            </a:lvl5pPr>
            <a:lvl6pPr lvl="5" marL="457200" rtl="0" algn="l">
              <a:spcBef>
                <a:spcPts val="0"/>
              </a:spcBef>
              <a:spcAft>
                <a:spcPts val="0"/>
              </a:spcAft>
              <a:buSzPts val="1400"/>
              <a:buChar char="■"/>
              <a:defRPr/>
            </a:lvl6pPr>
            <a:lvl7pPr lvl="6" marL="914400" rtl="0" algn="l">
              <a:spcBef>
                <a:spcPts val="0"/>
              </a:spcBef>
              <a:spcAft>
                <a:spcPts val="0"/>
              </a:spcAft>
              <a:buSzPts val="1400"/>
              <a:buChar char="●"/>
              <a:defRPr/>
            </a:lvl7pPr>
            <a:lvl8pPr lvl="7" marL="1371600" rtl="0" algn="l">
              <a:spcBef>
                <a:spcPts val="0"/>
              </a:spcBef>
              <a:spcAft>
                <a:spcPts val="0"/>
              </a:spcAft>
              <a:buSzPts val="1400"/>
              <a:buChar char="○"/>
              <a:defRPr/>
            </a:lvl8pPr>
            <a:lvl9pPr lvl="8" marL="1828800" rtl="0" algn="l">
              <a:spcBef>
                <a:spcPts val="0"/>
              </a:spcBef>
              <a:spcAft>
                <a:spcPts val="0"/>
              </a:spcAft>
              <a:buSzPts val="1400"/>
              <a:buChar char="■"/>
              <a:defRPr/>
            </a:lvl9pPr>
          </a:lstStyle>
          <a:p/>
        </p:txBody>
      </p:sp>
      <p:sp>
        <p:nvSpPr>
          <p:cNvPr id="78" name="Google Shape;78;p19"/>
          <p:cNvSpPr txBox="1"/>
          <p:nvPr>
            <p:ph idx="1" type="body"/>
          </p:nvPr>
        </p:nvSpPr>
        <p:spPr>
          <a:xfrm rot="5400000">
            <a:off x="1123350" y="-460172"/>
            <a:ext cx="4687500" cy="60198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lt1"/>
              </a:buClr>
              <a:buSzPts val="1400"/>
              <a:buFont typeface="Arial"/>
              <a:buChar char="•"/>
              <a:defRPr/>
            </a:lvl1pPr>
            <a:lvl2pPr indent="-317500" lvl="1" marL="914400" rtl="0" algn="l">
              <a:spcBef>
                <a:spcPts val="560"/>
              </a:spcBef>
              <a:spcAft>
                <a:spcPts val="0"/>
              </a:spcAft>
              <a:buClr>
                <a:schemeClr val="lt1"/>
              </a:buClr>
              <a:buSzPts val="1400"/>
              <a:buFont typeface="Arial"/>
              <a:buChar char="–"/>
              <a:defRPr/>
            </a:lvl2pPr>
            <a:lvl3pPr indent="-317500" lvl="2" marL="1371600" rtl="0" algn="l">
              <a:spcBef>
                <a:spcPts val="480"/>
              </a:spcBef>
              <a:spcAft>
                <a:spcPts val="0"/>
              </a:spcAft>
              <a:buClr>
                <a:schemeClr val="lt1"/>
              </a:buClr>
              <a:buSzPts val="1400"/>
              <a:buFont typeface="Arial"/>
              <a:buChar char="•"/>
              <a:defRPr/>
            </a:lvl3pPr>
            <a:lvl4pPr indent="-317500" lvl="3" marL="1828800" rtl="0" algn="l">
              <a:spcBef>
                <a:spcPts val="400"/>
              </a:spcBef>
              <a:spcAft>
                <a:spcPts val="0"/>
              </a:spcAft>
              <a:buClr>
                <a:schemeClr val="lt1"/>
              </a:buClr>
              <a:buSzPts val="1400"/>
              <a:buFont typeface="Arial"/>
              <a:buChar char="–"/>
              <a:defRPr/>
            </a:lvl4pPr>
            <a:lvl5pPr indent="-317500" lvl="4" marL="2286000" rtl="0" algn="l">
              <a:spcBef>
                <a:spcPts val="400"/>
              </a:spcBef>
              <a:spcAft>
                <a:spcPts val="0"/>
              </a:spcAft>
              <a:buClr>
                <a:schemeClr val="lt1"/>
              </a:buClr>
              <a:buSzPts val="1400"/>
              <a:buFont typeface="Arial"/>
              <a:buChar char="»"/>
              <a:defRPr/>
            </a:lvl5pPr>
            <a:lvl6pPr indent="-317500" lvl="5" marL="2743200" rtl="0" algn="l">
              <a:spcBef>
                <a:spcPts val="400"/>
              </a:spcBef>
              <a:spcAft>
                <a:spcPts val="0"/>
              </a:spcAft>
              <a:buClr>
                <a:schemeClr val="lt1"/>
              </a:buClr>
              <a:buSzPts val="1400"/>
              <a:buFont typeface="Arial"/>
              <a:buChar char="»"/>
              <a:defRPr/>
            </a:lvl6pPr>
            <a:lvl7pPr indent="-317500" lvl="6" marL="3200400" rtl="0" algn="l">
              <a:spcBef>
                <a:spcPts val="400"/>
              </a:spcBef>
              <a:spcAft>
                <a:spcPts val="0"/>
              </a:spcAft>
              <a:buClr>
                <a:schemeClr val="lt1"/>
              </a:buClr>
              <a:buSzPts val="1400"/>
              <a:buFont typeface="Arial"/>
              <a:buChar char="»"/>
              <a:defRPr/>
            </a:lvl7pPr>
            <a:lvl8pPr indent="-317500" lvl="7" marL="3657600" rtl="0" algn="l">
              <a:spcBef>
                <a:spcPts val="400"/>
              </a:spcBef>
              <a:spcAft>
                <a:spcPts val="0"/>
              </a:spcAft>
              <a:buClr>
                <a:schemeClr val="lt1"/>
              </a:buClr>
              <a:buSzPts val="1400"/>
              <a:buFont typeface="Arial"/>
              <a:buChar char="»"/>
              <a:defRPr/>
            </a:lvl8pPr>
            <a:lvl9pPr indent="-317500" lvl="8" marL="4114800" rtl="0" algn="l">
              <a:spcBef>
                <a:spcPts val="400"/>
              </a:spcBef>
              <a:spcAft>
                <a:spcPts val="0"/>
              </a:spcAft>
              <a:buClr>
                <a:schemeClr val="lt1"/>
              </a:buClr>
              <a:buSzPts val="1400"/>
              <a:buFont typeface="Arial"/>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ard slide met titelbalk" type="title">
  <p:cSld name="TITLE">
    <p:spTree>
      <p:nvGrpSpPr>
        <p:cNvPr id="83" name="Shape 83"/>
        <p:cNvGrpSpPr/>
        <p:nvPr/>
      </p:nvGrpSpPr>
      <p:grpSpPr>
        <a:xfrm>
          <a:off x="0" y="0"/>
          <a:ext cx="0" cy="0"/>
          <a:chOff x="0" y="0"/>
          <a:chExt cx="0" cy="0"/>
        </a:xfrm>
      </p:grpSpPr>
      <p:sp>
        <p:nvSpPr>
          <p:cNvPr id="84" name="Google Shape;84;p21"/>
          <p:cNvSpPr txBox="1"/>
          <p:nvPr/>
        </p:nvSpPr>
        <p:spPr>
          <a:xfrm>
            <a:off x="-1" y="4299900"/>
            <a:ext cx="9144000" cy="843600"/>
          </a:xfrm>
          <a:prstGeom prst="rect">
            <a:avLst/>
          </a:prstGeom>
          <a:blipFill rotWithShape="1">
            <a:blip r:embed="rId2">
              <a:alphaModFix/>
            </a:blip>
            <a:stretch>
              <a:fillRect b="0" l="0" r="0" t="0"/>
            </a:stretch>
          </a:blipFill>
          <a:ln>
            <a:noFill/>
          </a:ln>
        </p:spPr>
        <p:txBody>
          <a:bodyPr anchorCtr="0" anchor="ctr" bIns="0" lIns="540000" spcFirstLastPara="1" rIns="0" wrap="square" tIns="0">
            <a:noAutofit/>
          </a:bodyPr>
          <a:lstStyle/>
          <a:p>
            <a:pPr indent="0" lvl="0" marL="0" marR="0" rtl="0" algn="l">
              <a:spcBef>
                <a:spcPts val="0"/>
              </a:spcBef>
              <a:spcAft>
                <a:spcPts val="0"/>
              </a:spcAft>
              <a:buNone/>
            </a:pPr>
            <a:r>
              <a:t/>
            </a:r>
            <a:endParaRPr b="0" baseline="30000" i="0" sz="3500" u="none" cap="none" strike="noStrike">
              <a:solidFill>
                <a:srgbClr val="CCECFF"/>
              </a:solidFill>
              <a:latin typeface="Open Sans"/>
              <a:ea typeface="Open Sans"/>
              <a:cs typeface="Open Sans"/>
              <a:sym typeface="Open Sans"/>
            </a:endParaRPr>
          </a:p>
        </p:txBody>
      </p:sp>
      <p:sp>
        <p:nvSpPr>
          <p:cNvPr id="85" name="Google Shape;85;p21"/>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pen Sans"/>
              <a:buNone/>
              <a:defRPr b="1" sz="3200">
                <a:solidFill>
                  <a:srgbClr val="FFFFFF"/>
                </a:solidFill>
                <a:latin typeface="Open Sans"/>
                <a:ea typeface="Open Sans"/>
                <a:cs typeface="Open Sans"/>
                <a:sym typeface="Open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1"/>
          <p:cNvSpPr txBox="1"/>
          <p:nvPr>
            <p:ph idx="1" type="subTitle"/>
          </p:nvPr>
        </p:nvSpPr>
        <p:spPr>
          <a:xfrm>
            <a:off x="466400" y="457847"/>
            <a:ext cx="8296500" cy="4668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Clr>
                <a:srgbClr val="285DAB"/>
              </a:buClr>
              <a:buSzPts val="2400"/>
              <a:buFont typeface="Open Sans"/>
              <a:buChar char="●"/>
              <a:defRPr b="1" sz="2400">
                <a:solidFill>
                  <a:srgbClr val="285DAB"/>
                </a:solidFill>
                <a:latin typeface="Open Sans"/>
                <a:ea typeface="Open Sans"/>
                <a:cs typeface="Open Sans"/>
                <a:sym typeface="Open Sans"/>
              </a:defRPr>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87" name="Google Shape;87;p21"/>
          <p:cNvSpPr txBox="1"/>
          <p:nvPr>
            <p:ph idx="2" type="body"/>
          </p:nvPr>
        </p:nvSpPr>
        <p:spPr>
          <a:xfrm>
            <a:off x="466400" y="1027350"/>
            <a:ext cx="8392200" cy="2016600"/>
          </a:xfrm>
          <a:prstGeom prst="rect">
            <a:avLst/>
          </a:prstGeom>
        </p:spPr>
        <p:txBody>
          <a:bodyPr anchorCtr="0" anchor="t" bIns="91425" lIns="91425" spcFirstLastPara="1" rIns="91425" wrap="square" tIns="91425">
            <a:noAutofit/>
          </a:bodyPr>
          <a:lstStyle>
            <a:lvl1pPr indent="-330200" lvl="0" marL="457200" rtl="0">
              <a:lnSpc>
                <a:spcPct val="150000"/>
              </a:lnSpc>
              <a:spcBef>
                <a:spcPts val="0"/>
              </a:spcBef>
              <a:spcAft>
                <a:spcPts val="0"/>
              </a:spcAft>
              <a:buClr>
                <a:srgbClr val="000000"/>
              </a:buClr>
              <a:buSzPts val="1600"/>
              <a:buFont typeface="Open Sans"/>
              <a:buChar char="●"/>
              <a:defRPr sz="1600">
                <a:solidFill>
                  <a:srgbClr val="000000"/>
                </a:solidFill>
                <a:latin typeface="Open Sans"/>
                <a:ea typeface="Open Sans"/>
                <a:cs typeface="Open Sans"/>
                <a:sym typeface="Open Sans"/>
              </a:defRPr>
            </a:lvl1pPr>
            <a:lvl2pPr indent="-317500" lvl="1" marL="914400" rtl="0">
              <a:lnSpc>
                <a:spcPct val="150000"/>
              </a:lnSpc>
              <a:spcBef>
                <a:spcPts val="1600"/>
              </a:spcBef>
              <a:spcAft>
                <a:spcPts val="0"/>
              </a:spcAft>
              <a:buClr>
                <a:srgbClr val="000000"/>
              </a:buClr>
              <a:buSzPts val="1400"/>
              <a:buFont typeface="Open Sans"/>
              <a:buChar char="○"/>
              <a:defRPr>
                <a:solidFill>
                  <a:srgbClr val="000000"/>
                </a:solidFill>
                <a:latin typeface="Open Sans"/>
                <a:ea typeface="Open Sans"/>
                <a:cs typeface="Open Sans"/>
                <a:sym typeface="Open Sans"/>
              </a:defRPr>
            </a:lvl2pPr>
            <a:lvl3pPr indent="-304800" lvl="2" marL="1371600" rtl="0">
              <a:lnSpc>
                <a:spcPct val="150000"/>
              </a:lnSpc>
              <a:spcBef>
                <a:spcPts val="1600"/>
              </a:spcBef>
              <a:spcAft>
                <a:spcPts val="0"/>
              </a:spcAft>
              <a:buClr>
                <a:srgbClr val="000000"/>
              </a:buClr>
              <a:buSzPts val="1200"/>
              <a:buFont typeface="Open Sans"/>
              <a:buChar char="■"/>
              <a:defRPr sz="1200">
                <a:solidFill>
                  <a:srgbClr val="000000"/>
                </a:solidFill>
                <a:latin typeface="Open Sans"/>
                <a:ea typeface="Open Sans"/>
                <a:cs typeface="Open Sans"/>
                <a:sym typeface="Open Sans"/>
              </a:defRPr>
            </a:lvl3pPr>
            <a:lvl4pPr indent="-279400" lvl="3" marL="1828800" rtl="0">
              <a:lnSpc>
                <a:spcPct val="150000"/>
              </a:lnSpc>
              <a:spcBef>
                <a:spcPts val="1600"/>
              </a:spcBef>
              <a:spcAft>
                <a:spcPts val="0"/>
              </a:spcAft>
              <a:buClr>
                <a:srgbClr val="000000"/>
              </a:buClr>
              <a:buSzPts val="800"/>
              <a:buFont typeface="Open Sans"/>
              <a:buChar char="●"/>
              <a:defRPr sz="800">
                <a:solidFill>
                  <a:srgbClr val="000000"/>
                </a:solidFill>
                <a:latin typeface="Open Sans"/>
                <a:ea typeface="Open Sans"/>
                <a:cs typeface="Open Sans"/>
                <a:sym typeface="Open Sans"/>
              </a:defRPr>
            </a:lvl4pPr>
            <a:lvl5pPr indent="-266700" lvl="4" marL="2286000" rtl="0">
              <a:lnSpc>
                <a:spcPct val="150000"/>
              </a:lnSpc>
              <a:spcBef>
                <a:spcPts val="1600"/>
              </a:spcBef>
              <a:spcAft>
                <a:spcPts val="0"/>
              </a:spcAft>
              <a:buClr>
                <a:srgbClr val="000000"/>
              </a:buClr>
              <a:buSzPts val="600"/>
              <a:buFont typeface="Open Sans"/>
              <a:buChar char="○"/>
              <a:defRPr sz="600">
                <a:solidFill>
                  <a:srgbClr val="000000"/>
                </a:solidFill>
                <a:latin typeface="Open Sans"/>
                <a:ea typeface="Open Sans"/>
                <a:cs typeface="Open Sans"/>
                <a:sym typeface="Open Sans"/>
              </a:defRPr>
            </a:lvl5pPr>
            <a:lvl6pPr indent="-266700" lvl="5" marL="2743200" rtl="0">
              <a:lnSpc>
                <a:spcPct val="150000"/>
              </a:lnSpc>
              <a:spcBef>
                <a:spcPts val="1600"/>
              </a:spcBef>
              <a:spcAft>
                <a:spcPts val="0"/>
              </a:spcAft>
              <a:buClr>
                <a:srgbClr val="000000"/>
              </a:buClr>
              <a:buSzPts val="600"/>
              <a:buFont typeface="Open Sans"/>
              <a:buChar char="■"/>
              <a:defRPr sz="600">
                <a:solidFill>
                  <a:srgbClr val="000000"/>
                </a:solidFill>
                <a:latin typeface="Open Sans"/>
                <a:ea typeface="Open Sans"/>
                <a:cs typeface="Open Sans"/>
                <a:sym typeface="Open Sans"/>
              </a:defRPr>
            </a:lvl6pPr>
            <a:lvl7pPr indent="-266700" lvl="6" marL="3200400" rtl="0">
              <a:lnSpc>
                <a:spcPct val="150000"/>
              </a:lnSpc>
              <a:spcBef>
                <a:spcPts val="1600"/>
              </a:spcBef>
              <a:spcAft>
                <a:spcPts val="0"/>
              </a:spcAft>
              <a:buClr>
                <a:srgbClr val="000000"/>
              </a:buClr>
              <a:buSzPts val="600"/>
              <a:buFont typeface="Open Sans"/>
              <a:buChar char="●"/>
              <a:defRPr sz="600">
                <a:solidFill>
                  <a:srgbClr val="000000"/>
                </a:solidFill>
                <a:latin typeface="Open Sans"/>
                <a:ea typeface="Open Sans"/>
                <a:cs typeface="Open Sans"/>
                <a:sym typeface="Open Sans"/>
              </a:defRPr>
            </a:lvl7pPr>
            <a:lvl8pPr indent="-266700" lvl="7" marL="3657600" rtl="0">
              <a:lnSpc>
                <a:spcPct val="150000"/>
              </a:lnSpc>
              <a:spcBef>
                <a:spcPts val="1600"/>
              </a:spcBef>
              <a:spcAft>
                <a:spcPts val="0"/>
              </a:spcAft>
              <a:buClr>
                <a:srgbClr val="000000"/>
              </a:buClr>
              <a:buSzPts val="600"/>
              <a:buFont typeface="Open Sans"/>
              <a:buChar char="○"/>
              <a:defRPr sz="600">
                <a:solidFill>
                  <a:srgbClr val="000000"/>
                </a:solidFill>
                <a:latin typeface="Open Sans"/>
                <a:ea typeface="Open Sans"/>
                <a:cs typeface="Open Sans"/>
                <a:sym typeface="Open Sans"/>
              </a:defRPr>
            </a:lvl8pPr>
            <a:lvl9pPr indent="-266700" lvl="8" marL="4114800" rtl="0">
              <a:lnSpc>
                <a:spcPct val="150000"/>
              </a:lnSpc>
              <a:spcBef>
                <a:spcPts val="1600"/>
              </a:spcBef>
              <a:spcAft>
                <a:spcPts val="1600"/>
              </a:spcAft>
              <a:buClr>
                <a:srgbClr val="000000"/>
              </a:buClr>
              <a:buSzPts val="600"/>
              <a:buFont typeface="Open Sans"/>
              <a:buChar char="■"/>
              <a:defRPr sz="600">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85DAB"/>
              </a:buClr>
              <a:buSzPts val="2400"/>
              <a:buFont typeface="Open Sans"/>
              <a:buNone/>
              <a:defRPr b="1" sz="2400">
                <a:solidFill>
                  <a:srgbClr val="285DAB"/>
                </a:solidFill>
                <a:latin typeface="Open Sans"/>
                <a:ea typeface="Open Sans"/>
                <a:cs typeface="Open Sans"/>
                <a:sym typeface="Open Sans"/>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0" name="Google Shape;9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a:latin typeface="Open Sans"/>
                <a:ea typeface="Open Sans"/>
                <a:cs typeface="Open Sans"/>
                <a:sym typeface="Open Sans"/>
              </a:defRPr>
            </a:lvl1pPr>
            <a:lvl2pPr indent="-317500" lvl="1" marL="914400" rtl="0">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7" name="Google Shape;17;p3"/>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8" name="Google Shape;18;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uwe achtergrond">
  <p:cSld name="CUSTOM">
    <p:bg>
      <p:bgPr>
        <a:solidFill>
          <a:srgbClr val="0090E3"/>
        </a:solidFill>
      </p:bgPr>
    </p:bg>
    <p:spTree>
      <p:nvGrpSpPr>
        <p:cNvPr id="92" name="Shape 9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ard witte slide">
  <p:cSld name="CUSTOM_1">
    <p:spTree>
      <p:nvGrpSpPr>
        <p:cNvPr id="93"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beeldingslide met titelbalk">
  <p:cSld name="TITLE_1">
    <p:spTree>
      <p:nvGrpSpPr>
        <p:cNvPr id="94" name="Shape 94"/>
        <p:cNvGrpSpPr/>
        <p:nvPr/>
      </p:nvGrpSpPr>
      <p:grpSpPr>
        <a:xfrm>
          <a:off x="0" y="0"/>
          <a:ext cx="0" cy="0"/>
          <a:chOff x="0" y="0"/>
          <a:chExt cx="0" cy="0"/>
        </a:xfrm>
      </p:grpSpPr>
      <p:sp>
        <p:nvSpPr>
          <p:cNvPr id="95" name="Google Shape;95;p25"/>
          <p:cNvSpPr txBox="1"/>
          <p:nvPr/>
        </p:nvSpPr>
        <p:spPr>
          <a:xfrm>
            <a:off x="-1" y="4299900"/>
            <a:ext cx="9144000" cy="843600"/>
          </a:xfrm>
          <a:prstGeom prst="rect">
            <a:avLst/>
          </a:prstGeom>
          <a:blipFill rotWithShape="1">
            <a:blip r:embed="rId2">
              <a:alphaModFix/>
            </a:blip>
            <a:stretch>
              <a:fillRect b="0" l="0" r="0" t="0"/>
            </a:stretch>
          </a:blipFill>
          <a:ln>
            <a:noFill/>
          </a:ln>
        </p:spPr>
        <p:txBody>
          <a:bodyPr anchorCtr="0" anchor="ctr" bIns="0" lIns="540000" spcFirstLastPara="1" rIns="0" wrap="square" tIns="0">
            <a:noAutofit/>
          </a:bodyPr>
          <a:lstStyle/>
          <a:p>
            <a:pPr indent="0" lvl="0" marL="0" marR="0" rtl="0" algn="l">
              <a:spcBef>
                <a:spcPts val="0"/>
              </a:spcBef>
              <a:spcAft>
                <a:spcPts val="0"/>
              </a:spcAft>
              <a:buNone/>
            </a:pPr>
            <a:r>
              <a:t/>
            </a:r>
            <a:endParaRPr b="0" baseline="30000" i="0" sz="3500" u="none" cap="none" strike="noStrike">
              <a:solidFill>
                <a:srgbClr val="CCECFF"/>
              </a:solidFill>
              <a:latin typeface="Open Sans"/>
              <a:ea typeface="Open Sans"/>
              <a:cs typeface="Open Sans"/>
              <a:sym typeface="Open Sans"/>
            </a:endParaRPr>
          </a:p>
        </p:txBody>
      </p:sp>
      <p:sp>
        <p:nvSpPr>
          <p:cNvPr id="96" name="Google Shape;96;p25"/>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pen Sans"/>
              <a:buNone/>
              <a:defRPr b="1" sz="3200">
                <a:solidFill>
                  <a:srgbClr val="FFFFFF"/>
                </a:solidFill>
                <a:latin typeface="Open Sans"/>
                <a:ea typeface="Open Sans"/>
                <a:cs typeface="Open Sans"/>
                <a:sym typeface="Open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beeldingslide met titelbalk blauw">
  <p:cSld name="TITLE_1_1">
    <p:bg>
      <p:bgPr>
        <a:solidFill>
          <a:srgbClr val="0090E3"/>
        </a:solidFill>
      </p:bgPr>
    </p:bg>
    <p:spTree>
      <p:nvGrpSpPr>
        <p:cNvPr id="97" name="Shape 97"/>
        <p:cNvGrpSpPr/>
        <p:nvPr/>
      </p:nvGrpSpPr>
      <p:grpSpPr>
        <a:xfrm>
          <a:off x="0" y="0"/>
          <a:ext cx="0" cy="0"/>
          <a:chOff x="0" y="0"/>
          <a:chExt cx="0" cy="0"/>
        </a:xfrm>
      </p:grpSpPr>
      <p:sp>
        <p:nvSpPr>
          <p:cNvPr id="98" name="Google Shape;98;p26"/>
          <p:cNvSpPr txBox="1"/>
          <p:nvPr/>
        </p:nvSpPr>
        <p:spPr>
          <a:xfrm>
            <a:off x="-1" y="4299900"/>
            <a:ext cx="9144000" cy="843600"/>
          </a:xfrm>
          <a:prstGeom prst="rect">
            <a:avLst/>
          </a:prstGeom>
          <a:solidFill>
            <a:srgbClr val="FFFFFF"/>
          </a:solidFill>
          <a:ln>
            <a:noFill/>
          </a:ln>
        </p:spPr>
        <p:txBody>
          <a:bodyPr anchorCtr="0" anchor="ctr" bIns="0" lIns="540000" spcFirstLastPara="1" rIns="0" wrap="square" tIns="0">
            <a:noAutofit/>
          </a:bodyPr>
          <a:lstStyle/>
          <a:p>
            <a:pPr indent="0" lvl="0" marL="0" marR="0" rtl="0" algn="l">
              <a:spcBef>
                <a:spcPts val="0"/>
              </a:spcBef>
              <a:spcAft>
                <a:spcPts val="0"/>
              </a:spcAft>
              <a:buNone/>
            </a:pPr>
            <a:r>
              <a:t/>
            </a:r>
            <a:endParaRPr b="0" baseline="30000" i="0" sz="3500" u="none" cap="none" strike="noStrike">
              <a:solidFill>
                <a:srgbClr val="CCECFF"/>
              </a:solidFill>
              <a:latin typeface="Open Sans"/>
              <a:ea typeface="Open Sans"/>
              <a:cs typeface="Open Sans"/>
              <a:sym typeface="Open Sans"/>
            </a:endParaRPr>
          </a:p>
        </p:txBody>
      </p:sp>
      <p:sp>
        <p:nvSpPr>
          <p:cNvPr id="99" name="Google Shape;99;p26"/>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Font typeface="Open Sans"/>
              <a:buNone/>
              <a:defRPr b="1" sz="3200">
                <a:latin typeface="Open Sans"/>
                <a:ea typeface="Open Sans"/>
                <a:cs typeface="Open Sans"/>
                <a:sym typeface="Open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00" name="Shape 100"/>
        <p:cNvGrpSpPr/>
        <p:nvPr/>
      </p:nvGrpSpPr>
      <p:grpSpPr>
        <a:xfrm>
          <a:off x="0" y="0"/>
          <a:ext cx="0" cy="0"/>
          <a:chOff x="0" y="0"/>
          <a:chExt cx="0" cy="0"/>
        </a:xfrm>
      </p:grpSpPr>
      <p:sp>
        <p:nvSpPr>
          <p:cNvPr id="101" name="Google Shape;101;p2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102" name="Shape 102"/>
        <p:cNvGrpSpPr/>
        <p:nvPr/>
      </p:nvGrpSpPr>
      <p:grpSpPr>
        <a:xfrm>
          <a:off x="0" y="0"/>
          <a:ext cx="0" cy="0"/>
          <a:chOff x="0" y="0"/>
          <a:chExt cx="0" cy="0"/>
        </a:xfrm>
      </p:grpSpPr>
      <p:sp>
        <p:nvSpPr>
          <p:cNvPr id="103" name="Google Shape;103;p28"/>
          <p:cNvSpPr txBox="1"/>
          <p:nvPr>
            <p:ph type="title"/>
          </p:nvPr>
        </p:nvSpPr>
        <p:spPr>
          <a:xfrm>
            <a:off x="457200" y="688181"/>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a:lvl1pPr>
            <a:lvl2pPr lvl="1" rtl="0" algn="l">
              <a:spcBef>
                <a:spcPts val="0"/>
              </a:spcBef>
              <a:spcAft>
                <a:spcPts val="0"/>
              </a:spcAft>
              <a:buSzPts val="2400"/>
              <a:buNone/>
              <a:defRPr/>
            </a:lvl2pPr>
            <a:lvl3pPr lvl="2" rtl="0" algn="l">
              <a:spcBef>
                <a:spcPts val="0"/>
              </a:spcBef>
              <a:spcAft>
                <a:spcPts val="0"/>
              </a:spcAft>
              <a:buSzPts val="2400"/>
              <a:buNone/>
              <a:defRPr/>
            </a:lvl3pPr>
            <a:lvl4pPr lvl="3" rtl="0" algn="l">
              <a:spcBef>
                <a:spcPts val="0"/>
              </a:spcBef>
              <a:spcAft>
                <a:spcPts val="0"/>
              </a:spcAft>
              <a:buSzPts val="2400"/>
              <a:buNone/>
              <a:defRPr/>
            </a:lvl4pPr>
            <a:lvl5pPr lvl="4" rtl="0" algn="l">
              <a:spcBef>
                <a:spcPts val="0"/>
              </a:spcBef>
              <a:spcAft>
                <a:spcPts val="0"/>
              </a:spcAft>
              <a:buSzPts val="2400"/>
              <a:buNone/>
              <a:defRPr/>
            </a:lvl5pPr>
            <a:lvl6pPr lvl="5" marL="457200" rtl="0" algn="l">
              <a:spcBef>
                <a:spcPts val="0"/>
              </a:spcBef>
              <a:spcAft>
                <a:spcPts val="0"/>
              </a:spcAft>
              <a:buSzPts val="2400"/>
              <a:buNone/>
              <a:defRPr/>
            </a:lvl6pPr>
            <a:lvl7pPr lvl="6" marL="914400" rtl="0" algn="l">
              <a:spcBef>
                <a:spcPts val="0"/>
              </a:spcBef>
              <a:spcAft>
                <a:spcPts val="0"/>
              </a:spcAft>
              <a:buSzPts val="2400"/>
              <a:buNone/>
              <a:defRPr/>
            </a:lvl7pPr>
            <a:lvl8pPr lvl="7" marL="1371600" rtl="0" algn="l">
              <a:spcBef>
                <a:spcPts val="0"/>
              </a:spcBef>
              <a:spcAft>
                <a:spcPts val="0"/>
              </a:spcAft>
              <a:buSzPts val="2400"/>
              <a:buNone/>
              <a:defRPr/>
            </a:lvl8pPr>
            <a:lvl9pPr lvl="8" marL="1828800" rtl="0" algn="l">
              <a:spcBef>
                <a:spcPts val="0"/>
              </a:spcBef>
              <a:spcAft>
                <a:spcPts val="0"/>
              </a:spcAft>
              <a:buSzPts val="2400"/>
              <a:buNone/>
              <a:defRPr/>
            </a:lvl9pPr>
          </a:lstStyle>
          <a:p/>
        </p:txBody>
      </p:sp>
      <p:sp>
        <p:nvSpPr>
          <p:cNvPr id="104" name="Google Shape;104;p28"/>
          <p:cNvSpPr txBox="1"/>
          <p:nvPr>
            <p:ph idx="1" type="body"/>
          </p:nvPr>
        </p:nvSpPr>
        <p:spPr>
          <a:xfrm>
            <a:off x="457200" y="1600200"/>
            <a:ext cx="8229600" cy="3348000"/>
          </a:xfrm>
          <a:prstGeom prst="rect">
            <a:avLst/>
          </a:prstGeom>
          <a:noFill/>
          <a:ln>
            <a:noFill/>
          </a:ln>
        </p:spPr>
        <p:txBody>
          <a:bodyPr anchorCtr="0" anchor="t" bIns="91425" lIns="91425" spcFirstLastPara="1" rIns="91425" wrap="square" tIns="91425">
            <a:noAutofit/>
          </a:bodyPr>
          <a:lstStyle>
            <a:lvl1pPr indent="-342900" lvl="0" marL="457200" rtl="0" algn="l">
              <a:spcBef>
                <a:spcPts val="640"/>
              </a:spcBef>
              <a:spcAft>
                <a:spcPts val="0"/>
              </a:spcAft>
              <a:buClr>
                <a:srgbClr val="CCE9F9"/>
              </a:buClr>
              <a:buSzPts val="1800"/>
              <a:buFont typeface="Noto Symbol"/>
              <a:buChar char="▪"/>
              <a:defRPr/>
            </a:lvl1pPr>
            <a:lvl2pPr indent="-317500" lvl="1" marL="914400" rtl="0" algn="l">
              <a:spcBef>
                <a:spcPts val="560"/>
              </a:spcBef>
              <a:spcAft>
                <a:spcPts val="0"/>
              </a:spcAft>
              <a:buClr>
                <a:srgbClr val="CCE9F9"/>
              </a:buClr>
              <a:buSzPts val="1400"/>
              <a:buChar char="•"/>
              <a:defRPr/>
            </a:lvl2pPr>
            <a:lvl3pPr indent="-317500" lvl="2" marL="1371600" rtl="0" algn="l">
              <a:spcBef>
                <a:spcPts val="480"/>
              </a:spcBef>
              <a:spcAft>
                <a:spcPts val="0"/>
              </a:spcAft>
              <a:buClr>
                <a:srgbClr val="CCE9F9"/>
              </a:buClr>
              <a:buSzPts val="1400"/>
              <a:buChar char="•"/>
              <a:defRPr/>
            </a:lvl3pPr>
            <a:lvl4pPr indent="-317500" lvl="3" marL="1828800" rtl="0" algn="l">
              <a:spcBef>
                <a:spcPts val="400"/>
              </a:spcBef>
              <a:spcAft>
                <a:spcPts val="0"/>
              </a:spcAft>
              <a:buClr>
                <a:srgbClr val="CCE9F9"/>
              </a:buClr>
              <a:buSzPts val="1400"/>
              <a:buChar char="–"/>
              <a:defRPr/>
            </a:lvl4pPr>
            <a:lvl5pPr indent="-317500" lvl="4" marL="2286000" rtl="0" algn="l">
              <a:spcBef>
                <a:spcPts val="400"/>
              </a:spcBef>
              <a:spcAft>
                <a:spcPts val="0"/>
              </a:spcAft>
              <a:buClr>
                <a:srgbClr val="CCE9F9"/>
              </a:buClr>
              <a:buSzPts val="1400"/>
              <a:buChar char="»"/>
              <a:defRPr/>
            </a:lvl5pPr>
            <a:lvl6pPr indent="-317500" lvl="5" marL="2743200" rtl="0" algn="l">
              <a:spcBef>
                <a:spcPts val="400"/>
              </a:spcBef>
              <a:spcAft>
                <a:spcPts val="0"/>
              </a:spcAft>
              <a:buClr>
                <a:srgbClr val="CCE9F9"/>
              </a:buClr>
              <a:buSzPts val="1400"/>
              <a:buChar char="»"/>
              <a:defRPr/>
            </a:lvl6pPr>
            <a:lvl7pPr indent="-317500" lvl="6" marL="3200400" rtl="0" algn="l">
              <a:spcBef>
                <a:spcPts val="400"/>
              </a:spcBef>
              <a:spcAft>
                <a:spcPts val="0"/>
              </a:spcAft>
              <a:buClr>
                <a:srgbClr val="CCE9F9"/>
              </a:buClr>
              <a:buSzPts val="1400"/>
              <a:buChar char="»"/>
              <a:defRPr/>
            </a:lvl7pPr>
            <a:lvl8pPr indent="-317500" lvl="7" marL="3657600" rtl="0" algn="l">
              <a:spcBef>
                <a:spcPts val="400"/>
              </a:spcBef>
              <a:spcAft>
                <a:spcPts val="0"/>
              </a:spcAft>
              <a:buClr>
                <a:srgbClr val="CCE9F9"/>
              </a:buClr>
              <a:buSzPts val="1400"/>
              <a:buChar char="»"/>
              <a:defRPr/>
            </a:lvl8pPr>
            <a:lvl9pPr indent="-317500" lvl="8" marL="4114800" rtl="0" algn="l">
              <a:spcBef>
                <a:spcPts val="400"/>
              </a:spcBef>
              <a:spcAft>
                <a:spcPts val="0"/>
              </a:spcAft>
              <a:buClr>
                <a:srgbClr val="CCE9F9"/>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p:cSld name="BLANK_1_1">
    <p:bg>
      <p:bgPr>
        <a:solidFill>
          <a:srgbClr val="0090E3"/>
        </a:solidFill>
      </p:bgPr>
    </p:bg>
    <p:spTree>
      <p:nvGrpSpPr>
        <p:cNvPr id="105" name="Shape 105"/>
        <p:cNvGrpSpPr/>
        <p:nvPr/>
      </p:nvGrpSpPr>
      <p:grpSpPr>
        <a:xfrm>
          <a:off x="0" y="0"/>
          <a:ext cx="0" cy="0"/>
          <a:chOff x="0" y="0"/>
          <a:chExt cx="0" cy="0"/>
        </a:xfrm>
      </p:grpSpPr>
      <p:sp>
        <p:nvSpPr>
          <p:cNvPr id="106" name="Google Shape;106;p29"/>
          <p:cNvSpPr/>
          <p:nvPr/>
        </p:nvSpPr>
        <p:spPr>
          <a:xfrm>
            <a:off x="5574175" y="2247148"/>
            <a:ext cx="649200" cy="649200"/>
          </a:xfrm>
          <a:prstGeom prst="ellipse">
            <a:avLst/>
          </a:prstGeom>
          <a:solidFill>
            <a:srgbClr val="FF6600"/>
          </a:solidFill>
          <a:ln cap="flat" cmpd="sng" w="9525">
            <a:solidFill>
              <a:srgbClr val="FF6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Open Sans"/>
              <a:ea typeface="Open Sans"/>
              <a:cs typeface="Open Sans"/>
              <a:sym typeface="Open Sans"/>
            </a:endParaRPr>
          </a:p>
        </p:txBody>
      </p:sp>
      <p:sp>
        <p:nvSpPr>
          <p:cNvPr id="107" name="Google Shape;107;p29"/>
          <p:cNvSpPr txBox="1"/>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Open Sans"/>
                <a:ea typeface="Open Sans"/>
                <a:cs typeface="Open Sans"/>
                <a:sym typeface="Open Sans"/>
              </a:rPr>
              <a:t>Questions   ?</a:t>
            </a:r>
            <a:endParaRPr b="1" sz="3600">
              <a:solidFill>
                <a:srgbClr val="FFFFFF"/>
              </a:solidFill>
              <a:latin typeface="Open Sans"/>
              <a:ea typeface="Open Sans"/>
              <a:cs typeface="Open Sans"/>
              <a:sym typeface="Open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type="title">
  <p:cSld name="TITLE">
    <p:spTree>
      <p:nvGrpSpPr>
        <p:cNvPr id="112" name="Shape 112"/>
        <p:cNvGrpSpPr/>
        <p:nvPr/>
      </p:nvGrpSpPr>
      <p:grpSpPr>
        <a:xfrm>
          <a:off x="0" y="0"/>
          <a:ext cx="0" cy="0"/>
          <a:chOff x="0" y="0"/>
          <a:chExt cx="0" cy="0"/>
        </a:xfrm>
      </p:grpSpPr>
      <p:sp>
        <p:nvSpPr>
          <p:cNvPr id="113" name="Google Shape;113;p31"/>
          <p:cNvSpPr txBox="1"/>
          <p:nvPr>
            <p:ph type="title"/>
          </p:nvPr>
        </p:nvSpPr>
        <p:spPr>
          <a:xfrm>
            <a:off x="276600" y="130408"/>
            <a:ext cx="8590800" cy="679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accent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9pPr>
          </a:lstStyle>
          <a:p/>
        </p:txBody>
      </p:sp>
      <p:sp>
        <p:nvSpPr>
          <p:cNvPr id="114" name="Google Shape;114;p31"/>
          <p:cNvSpPr txBox="1"/>
          <p:nvPr>
            <p:ph idx="1" type="body"/>
          </p:nvPr>
        </p:nvSpPr>
        <p:spPr>
          <a:xfrm>
            <a:off x="276525" y="834338"/>
            <a:ext cx="8590800" cy="389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1000"/>
              </a:spcBef>
              <a:spcAft>
                <a:spcPts val="0"/>
              </a:spcAft>
              <a:buClr>
                <a:schemeClr val="lt2"/>
              </a:buClr>
              <a:buSzPts val="1800"/>
              <a:buFont typeface="Proxima Nova"/>
              <a:buChar char="•"/>
              <a:defRPr b="0" i="0" sz="1800" u="none" cap="none" strike="noStrike">
                <a:solidFill>
                  <a:srgbClr val="000000"/>
                </a:solidFill>
                <a:latin typeface="Proxima Nova"/>
                <a:ea typeface="Proxima Nova"/>
                <a:cs typeface="Proxima Nova"/>
                <a:sym typeface="Proxima Nova"/>
              </a:defRPr>
            </a:lvl1pPr>
            <a:lvl2pPr indent="-304800" lvl="1" marL="914400" marR="0" rtl="0" algn="l">
              <a:lnSpc>
                <a:spcPct val="100000"/>
              </a:lnSpc>
              <a:spcBef>
                <a:spcPts val="1000"/>
              </a:spcBef>
              <a:spcAft>
                <a:spcPts val="0"/>
              </a:spcAft>
              <a:buClr>
                <a:schemeClr val="lt1"/>
              </a:buClr>
              <a:buSzPts val="1200"/>
              <a:buFont typeface="Proxima Nova"/>
              <a:buChar char="‒"/>
              <a:defRPr b="0" i="0" sz="1200" u="none" cap="none" strike="noStrike">
                <a:solidFill>
                  <a:schemeClr val="lt1"/>
                </a:solidFill>
                <a:latin typeface="Proxima Nova"/>
                <a:ea typeface="Proxima Nova"/>
                <a:cs typeface="Proxima Nova"/>
                <a:sym typeface="Proxima Nova"/>
              </a:defRPr>
            </a:lvl2pPr>
            <a:lvl3pPr indent="-292100" lvl="2" marL="1371600" marR="0" rtl="0" algn="l">
              <a:lnSpc>
                <a:spcPct val="100000"/>
              </a:lnSpc>
              <a:spcBef>
                <a:spcPts val="1000"/>
              </a:spcBef>
              <a:spcAft>
                <a:spcPts val="0"/>
              </a:spcAft>
              <a:buClr>
                <a:schemeClr val="lt1"/>
              </a:buClr>
              <a:buSzPts val="1000"/>
              <a:buFont typeface="Proxima Nova"/>
              <a:buChar char="∙"/>
              <a:defRPr b="0" i="0" sz="1000" u="none" cap="none" strike="noStrike">
                <a:solidFill>
                  <a:schemeClr val="lt1"/>
                </a:solidFill>
                <a:latin typeface="Proxima Nova"/>
                <a:ea typeface="Proxima Nova"/>
                <a:cs typeface="Proxima Nova"/>
                <a:sym typeface="Proxima Nova"/>
              </a:defRPr>
            </a:lvl3pPr>
            <a:lvl4pPr indent="-279400" lvl="3" marL="1828800" marR="0" rtl="0" algn="l">
              <a:lnSpc>
                <a:spcPct val="100000"/>
              </a:lnSpc>
              <a:spcBef>
                <a:spcPts val="700"/>
              </a:spcBef>
              <a:spcAft>
                <a:spcPts val="0"/>
              </a:spcAft>
              <a:buClr>
                <a:schemeClr val="lt1"/>
              </a:buClr>
              <a:buSzPts val="800"/>
              <a:buFont typeface="Proxima Nova"/>
              <a:buChar char="‣"/>
              <a:defRPr b="0" i="0" sz="800" u="none" cap="none" strike="noStrike">
                <a:solidFill>
                  <a:schemeClr val="lt1"/>
                </a:solidFill>
                <a:latin typeface="Proxima Nova"/>
                <a:ea typeface="Proxima Nova"/>
                <a:cs typeface="Proxima Nova"/>
                <a:sym typeface="Proxima Nova"/>
              </a:defRPr>
            </a:lvl4pPr>
            <a:lvl5pPr indent="-317500" lvl="4" marL="2286000" marR="0" rtl="0" algn="l">
              <a:lnSpc>
                <a:spcPct val="100000"/>
              </a:lnSpc>
              <a:spcBef>
                <a:spcPts val="1000"/>
              </a:spcBef>
              <a:spcAft>
                <a:spcPts val="0"/>
              </a:spcAft>
              <a:buClr>
                <a:schemeClr val="dk1"/>
              </a:buClr>
              <a:buSzPts val="1400"/>
              <a:buFont typeface="Proxima Nova"/>
              <a:buChar char="•"/>
              <a:defRPr b="1" i="0" sz="1400" u="none" cap="none" strike="noStrike">
                <a:solidFill>
                  <a:schemeClr val="lt2"/>
                </a:solidFill>
                <a:latin typeface="Proxima Nova"/>
                <a:ea typeface="Proxima Nova"/>
                <a:cs typeface="Proxima Nova"/>
                <a:sym typeface="Proxima Nova"/>
              </a:defRPr>
            </a:lvl5pPr>
            <a:lvl6pPr indent="-304800" lvl="5" marL="2743200" marR="0" rtl="0" algn="l">
              <a:lnSpc>
                <a:spcPct val="100000"/>
              </a:lnSpc>
              <a:spcBef>
                <a:spcPts val="1000"/>
              </a:spcBef>
              <a:spcAft>
                <a:spcPts val="0"/>
              </a:spcAft>
              <a:buClr>
                <a:schemeClr val="lt1"/>
              </a:buClr>
              <a:buSzPts val="1200"/>
              <a:buFont typeface="Proxima Nova"/>
              <a:buChar char="‒"/>
              <a:defRPr b="0" i="0" sz="1200" u="none" cap="none" strike="noStrike">
                <a:solidFill>
                  <a:schemeClr val="lt1"/>
                </a:solidFill>
                <a:latin typeface="Proxima Nova"/>
                <a:ea typeface="Proxima Nova"/>
                <a:cs typeface="Proxima Nova"/>
                <a:sym typeface="Proxima Nova"/>
              </a:defRPr>
            </a:lvl6pPr>
            <a:lvl7pPr indent="-292100" lvl="6" marL="3200400" marR="0" rtl="0" algn="l">
              <a:lnSpc>
                <a:spcPct val="100000"/>
              </a:lnSpc>
              <a:spcBef>
                <a:spcPts val="1000"/>
              </a:spcBef>
              <a:spcAft>
                <a:spcPts val="0"/>
              </a:spcAft>
              <a:buClr>
                <a:schemeClr val="lt1"/>
              </a:buClr>
              <a:buSzPts val="1000"/>
              <a:buFont typeface="Proxima Nova"/>
              <a:buChar char="∙"/>
              <a:defRPr b="0" i="0" sz="1000" u="none" cap="none" strike="noStrike">
                <a:solidFill>
                  <a:schemeClr val="lt1"/>
                </a:solidFill>
                <a:latin typeface="Proxima Nova"/>
                <a:ea typeface="Proxima Nova"/>
                <a:cs typeface="Proxima Nova"/>
                <a:sym typeface="Proxima Nova"/>
              </a:defRPr>
            </a:lvl7pPr>
            <a:lvl8pPr indent="-279400" lvl="7" marL="3657600" marR="0" rtl="0" algn="l">
              <a:lnSpc>
                <a:spcPct val="100000"/>
              </a:lnSpc>
              <a:spcBef>
                <a:spcPts val="1000"/>
              </a:spcBef>
              <a:spcAft>
                <a:spcPts val="0"/>
              </a:spcAft>
              <a:buClr>
                <a:schemeClr val="lt1"/>
              </a:buClr>
              <a:buSzPts val="800"/>
              <a:buFont typeface="Proxima Nova"/>
              <a:buChar char="‣"/>
              <a:defRPr b="0" i="0" sz="800" u="none" cap="none" strike="noStrike">
                <a:solidFill>
                  <a:schemeClr val="lt1"/>
                </a:solidFill>
                <a:latin typeface="Proxima Nova"/>
                <a:ea typeface="Proxima Nova"/>
                <a:cs typeface="Proxima Nova"/>
                <a:sym typeface="Proxima Nova"/>
              </a:defRPr>
            </a:lvl8pPr>
            <a:lvl9pPr indent="-266700" lvl="8" marL="4114800" marR="0" rtl="0" algn="l">
              <a:lnSpc>
                <a:spcPct val="100000"/>
              </a:lnSpc>
              <a:spcBef>
                <a:spcPts val="1000"/>
              </a:spcBef>
              <a:spcAft>
                <a:spcPts val="1000"/>
              </a:spcAft>
              <a:buClr>
                <a:schemeClr val="lt1"/>
              </a:buClr>
              <a:buSzPts val="600"/>
              <a:buFont typeface="Proxima Nova"/>
              <a:buChar char="◦"/>
              <a:defRPr b="0" i="0" sz="600" u="none" cap="none" strike="noStrike">
                <a:solidFill>
                  <a:schemeClr val="lt1"/>
                </a:solidFill>
                <a:latin typeface="Proxima Nova"/>
                <a:ea typeface="Proxima Nova"/>
                <a:cs typeface="Proxima Nova"/>
                <a:sym typeface="Proxima Nova"/>
              </a:defRPr>
            </a:lvl9pPr>
          </a:lstStyle>
          <a:p/>
        </p:txBody>
      </p:sp>
      <p:sp>
        <p:nvSpPr>
          <p:cNvPr id="115" name="Google Shape;115;p31"/>
          <p:cNvSpPr txBox="1"/>
          <p:nvPr>
            <p:ph idx="12" type="sldNum"/>
          </p:nvPr>
        </p:nvSpPr>
        <p:spPr>
          <a:xfrm>
            <a:off x="8510315" y="4742418"/>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GB"/>
              <a:t>‹#›</a:t>
            </a:fld>
            <a:endParaRPr/>
          </a:p>
        </p:txBody>
      </p:sp>
      <p:sp>
        <p:nvSpPr>
          <p:cNvPr id="116" name="Google Shape;116;p31"/>
          <p:cNvSpPr/>
          <p:nvPr/>
        </p:nvSpPr>
        <p:spPr>
          <a:xfrm>
            <a:off x="0" y="0"/>
            <a:ext cx="9154800" cy="4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1">
    <p:spTree>
      <p:nvGrpSpPr>
        <p:cNvPr id="117" name="Shape 117"/>
        <p:cNvGrpSpPr/>
        <p:nvPr/>
      </p:nvGrpSpPr>
      <p:grpSpPr>
        <a:xfrm>
          <a:off x="0" y="0"/>
          <a:ext cx="0" cy="0"/>
          <a:chOff x="0" y="0"/>
          <a:chExt cx="0" cy="0"/>
        </a:xfrm>
      </p:grpSpPr>
      <p:sp>
        <p:nvSpPr>
          <p:cNvPr id="118" name="Google Shape;118;p32"/>
          <p:cNvSpPr txBox="1"/>
          <p:nvPr>
            <p:ph idx="12" type="sldNum"/>
          </p:nvPr>
        </p:nvSpPr>
        <p:spPr>
          <a:xfrm>
            <a:off x="8510315" y="4742418"/>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CUSTOM">
    <p:bg>
      <p:bgPr>
        <a:solidFill>
          <a:schemeClr val="accent1"/>
        </a:solidFill>
      </p:bgPr>
    </p:bg>
    <p:spTree>
      <p:nvGrpSpPr>
        <p:cNvPr id="119" name="Shape 119"/>
        <p:cNvGrpSpPr/>
        <p:nvPr/>
      </p:nvGrpSpPr>
      <p:grpSpPr>
        <a:xfrm>
          <a:off x="0" y="0"/>
          <a:ext cx="0" cy="0"/>
          <a:chOff x="0" y="0"/>
          <a:chExt cx="0" cy="0"/>
        </a:xfrm>
      </p:grpSpPr>
      <p:sp>
        <p:nvSpPr>
          <p:cNvPr id="120" name="Google Shape;120;p33"/>
          <p:cNvSpPr txBox="1"/>
          <p:nvPr>
            <p:ph type="title"/>
          </p:nvPr>
        </p:nvSpPr>
        <p:spPr>
          <a:xfrm>
            <a:off x="276600" y="520750"/>
            <a:ext cx="8590800" cy="4101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6400"/>
              <a:buFont typeface="Arial"/>
              <a:buNone/>
              <a:defRPr b="1" i="0" sz="6400" u="none" cap="none" strike="noStrike">
                <a:solidFill>
                  <a:srgbClr val="FFFFFF"/>
                </a:solidFill>
                <a:latin typeface="Proxima Nova"/>
                <a:ea typeface="Proxima Nova"/>
                <a:cs typeface="Proxima Nova"/>
                <a:sym typeface="Proxima Nova"/>
              </a:defRPr>
            </a:lvl1pPr>
            <a:lvl2pPr lvl="1" marR="0" rtl="0" algn="ctr">
              <a:lnSpc>
                <a:spcPct val="100000"/>
              </a:lnSpc>
              <a:spcBef>
                <a:spcPts val="0"/>
              </a:spcBef>
              <a:spcAft>
                <a:spcPts val="0"/>
              </a:spcAft>
              <a:buClr>
                <a:srgbClr val="000000"/>
              </a:buClr>
              <a:buSzPts val="2500"/>
              <a:buFont typeface="Arial"/>
              <a:buNone/>
              <a:defRPr b="1" i="0" sz="2500" u="none" cap="none" strike="noStrike">
                <a:solidFill>
                  <a:srgbClr val="FFFFFF"/>
                </a:solidFill>
                <a:latin typeface="Proxima Nova"/>
                <a:ea typeface="Proxima Nova"/>
                <a:cs typeface="Proxima Nova"/>
                <a:sym typeface="Proxima Nova"/>
              </a:defRPr>
            </a:lvl2pPr>
            <a:lvl3pPr lvl="2" marR="0" rtl="0" algn="ctr">
              <a:lnSpc>
                <a:spcPct val="100000"/>
              </a:lnSpc>
              <a:spcBef>
                <a:spcPts val="0"/>
              </a:spcBef>
              <a:spcAft>
                <a:spcPts val="0"/>
              </a:spcAft>
              <a:buClr>
                <a:srgbClr val="000000"/>
              </a:buClr>
              <a:buSzPts val="2500"/>
              <a:buFont typeface="Arial"/>
              <a:buNone/>
              <a:defRPr b="1" i="0" sz="2500" u="none" cap="none" strike="noStrike">
                <a:solidFill>
                  <a:srgbClr val="FFFFFF"/>
                </a:solidFill>
                <a:latin typeface="Proxima Nova"/>
                <a:ea typeface="Proxima Nova"/>
                <a:cs typeface="Proxima Nova"/>
                <a:sym typeface="Proxima Nova"/>
              </a:defRPr>
            </a:lvl3pPr>
            <a:lvl4pPr lvl="3" marR="0" rtl="0" algn="ctr">
              <a:lnSpc>
                <a:spcPct val="100000"/>
              </a:lnSpc>
              <a:spcBef>
                <a:spcPts val="0"/>
              </a:spcBef>
              <a:spcAft>
                <a:spcPts val="0"/>
              </a:spcAft>
              <a:buClr>
                <a:srgbClr val="000000"/>
              </a:buClr>
              <a:buSzPts val="2500"/>
              <a:buFont typeface="Arial"/>
              <a:buNone/>
              <a:defRPr b="1" i="0" sz="2500" u="none" cap="none" strike="noStrike">
                <a:solidFill>
                  <a:srgbClr val="FFFFFF"/>
                </a:solidFill>
                <a:latin typeface="Proxima Nova"/>
                <a:ea typeface="Proxima Nova"/>
                <a:cs typeface="Proxima Nova"/>
                <a:sym typeface="Proxima Nova"/>
              </a:defRPr>
            </a:lvl4pPr>
            <a:lvl5pPr lvl="4" marR="0" rtl="0" algn="ctr">
              <a:lnSpc>
                <a:spcPct val="100000"/>
              </a:lnSpc>
              <a:spcBef>
                <a:spcPts val="0"/>
              </a:spcBef>
              <a:spcAft>
                <a:spcPts val="0"/>
              </a:spcAft>
              <a:buClr>
                <a:srgbClr val="000000"/>
              </a:buClr>
              <a:buSzPts val="2500"/>
              <a:buFont typeface="Arial"/>
              <a:buNone/>
              <a:defRPr b="1" i="0" sz="2500" u="none" cap="none" strike="noStrike">
                <a:solidFill>
                  <a:srgbClr val="FFFFFF"/>
                </a:solidFill>
                <a:latin typeface="Proxima Nova"/>
                <a:ea typeface="Proxima Nova"/>
                <a:cs typeface="Proxima Nova"/>
                <a:sym typeface="Proxima Nova"/>
              </a:defRPr>
            </a:lvl5pPr>
            <a:lvl6pPr lvl="5" marR="0" rtl="0" algn="ctr">
              <a:lnSpc>
                <a:spcPct val="100000"/>
              </a:lnSpc>
              <a:spcBef>
                <a:spcPts val="0"/>
              </a:spcBef>
              <a:spcAft>
                <a:spcPts val="0"/>
              </a:spcAft>
              <a:buClr>
                <a:srgbClr val="000000"/>
              </a:buClr>
              <a:buSzPts val="2500"/>
              <a:buFont typeface="Arial"/>
              <a:buNone/>
              <a:defRPr b="1" i="0" sz="2500" u="none" cap="none" strike="noStrike">
                <a:solidFill>
                  <a:srgbClr val="FFFFFF"/>
                </a:solidFill>
                <a:latin typeface="Proxima Nova"/>
                <a:ea typeface="Proxima Nova"/>
                <a:cs typeface="Proxima Nova"/>
                <a:sym typeface="Proxima Nova"/>
              </a:defRPr>
            </a:lvl6pPr>
            <a:lvl7pPr lvl="6" marR="0" rtl="0" algn="ctr">
              <a:lnSpc>
                <a:spcPct val="100000"/>
              </a:lnSpc>
              <a:spcBef>
                <a:spcPts val="0"/>
              </a:spcBef>
              <a:spcAft>
                <a:spcPts val="0"/>
              </a:spcAft>
              <a:buClr>
                <a:srgbClr val="000000"/>
              </a:buClr>
              <a:buSzPts val="2500"/>
              <a:buFont typeface="Arial"/>
              <a:buNone/>
              <a:defRPr b="1" i="0" sz="2500" u="none" cap="none" strike="noStrike">
                <a:solidFill>
                  <a:srgbClr val="FFFFFF"/>
                </a:solidFill>
                <a:latin typeface="Proxima Nova"/>
                <a:ea typeface="Proxima Nova"/>
                <a:cs typeface="Proxima Nova"/>
                <a:sym typeface="Proxima Nova"/>
              </a:defRPr>
            </a:lvl7pPr>
            <a:lvl8pPr lvl="7" marR="0" rtl="0" algn="ctr">
              <a:lnSpc>
                <a:spcPct val="100000"/>
              </a:lnSpc>
              <a:spcBef>
                <a:spcPts val="0"/>
              </a:spcBef>
              <a:spcAft>
                <a:spcPts val="0"/>
              </a:spcAft>
              <a:buClr>
                <a:srgbClr val="000000"/>
              </a:buClr>
              <a:buSzPts val="2500"/>
              <a:buFont typeface="Arial"/>
              <a:buNone/>
              <a:defRPr b="1" i="0" sz="2500" u="none" cap="none" strike="noStrike">
                <a:solidFill>
                  <a:srgbClr val="FFFFFF"/>
                </a:solidFill>
                <a:latin typeface="Proxima Nova"/>
                <a:ea typeface="Proxima Nova"/>
                <a:cs typeface="Proxima Nova"/>
                <a:sym typeface="Proxima Nova"/>
              </a:defRPr>
            </a:lvl8pPr>
            <a:lvl9pPr lvl="8" marR="0" rtl="0" algn="ctr">
              <a:lnSpc>
                <a:spcPct val="100000"/>
              </a:lnSpc>
              <a:spcBef>
                <a:spcPts val="0"/>
              </a:spcBef>
              <a:spcAft>
                <a:spcPts val="0"/>
              </a:spcAft>
              <a:buClr>
                <a:srgbClr val="000000"/>
              </a:buClr>
              <a:buSzPts val="2500"/>
              <a:buFont typeface="Arial"/>
              <a:buNone/>
              <a:defRPr b="1" i="0" sz="2500" u="none" cap="none" strike="noStrike">
                <a:solidFill>
                  <a:srgbClr val="FFFFFF"/>
                </a:solidFill>
                <a:latin typeface="Proxima Nova"/>
                <a:ea typeface="Proxima Nova"/>
                <a:cs typeface="Proxima Nova"/>
                <a:sym typeface="Proxima Nova"/>
              </a:defRPr>
            </a:lvl9pPr>
          </a:lstStyle>
          <a:p/>
        </p:txBody>
      </p:sp>
      <p:sp>
        <p:nvSpPr>
          <p:cNvPr id="121" name="Google Shape;121;p33"/>
          <p:cNvSpPr txBox="1"/>
          <p:nvPr>
            <p:ph idx="12" type="sldNum"/>
          </p:nvPr>
        </p:nvSpPr>
        <p:spPr>
          <a:xfrm>
            <a:off x="8510315" y="4742418"/>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chemeClr val="dk2"/>
                </a:solidFill>
                <a:latin typeface="Proxima Nova"/>
                <a:ea typeface="Proxima Nova"/>
                <a:cs typeface="Proxima Nova"/>
                <a:sym typeface="Proxima Nova"/>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chemeClr val="dk2"/>
                </a:solidFill>
                <a:latin typeface="Proxima Nova"/>
                <a:ea typeface="Proxima Nova"/>
                <a:cs typeface="Proxima Nova"/>
                <a:sym typeface="Proxima Nova"/>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chemeClr val="dk2"/>
                </a:solidFill>
                <a:latin typeface="Proxima Nova"/>
                <a:ea typeface="Proxima Nova"/>
                <a:cs typeface="Proxima Nova"/>
                <a:sym typeface="Proxima Nova"/>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chemeClr val="dk2"/>
                </a:solidFill>
                <a:latin typeface="Proxima Nova"/>
                <a:ea typeface="Proxima Nova"/>
                <a:cs typeface="Proxima Nova"/>
                <a:sym typeface="Proxima Nova"/>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chemeClr val="dk2"/>
                </a:solidFill>
                <a:latin typeface="Proxima Nova"/>
                <a:ea typeface="Proxima Nova"/>
                <a:cs typeface="Proxima Nova"/>
                <a:sym typeface="Proxima Nova"/>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chemeClr val="dk2"/>
                </a:solidFill>
                <a:latin typeface="Proxima Nova"/>
                <a:ea typeface="Proxima Nova"/>
                <a:cs typeface="Proxima Nova"/>
                <a:sym typeface="Proxima Nova"/>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chemeClr val="dk2"/>
                </a:solidFill>
                <a:latin typeface="Proxima Nova"/>
                <a:ea typeface="Proxima Nova"/>
                <a:cs typeface="Proxima Nova"/>
                <a:sym typeface="Proxima Nova"/>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chemeClr val="dk2"/>
                </a:solidFill>
                <a:latin typeface="Proxima Nova"/>
                <a:ea typeface="Proxima Nova"/>
                <a:cs typeface="Proxima Nova"/>
                <a:sym typeface="Proxima Nova"/>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chemeClr val="dk2"/>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3" name="Google Shape;23;p4"/>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4" name="Google Shape;24;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5" name="Google Shape;25;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6" name="Google Shape;26;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7" name="Google Shape;27;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34"/>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1" i="0" sz="2500" u="none" cap="none" strike="noStrike">
                <a:solidFill>
                  <a:schemeClr val="lt2"/>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Char char="○"/>
              <a:defRPr b="1" i="0" sz="25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Arial"/>
              <a:buChar char="■"/>
              <a:defRPr b="1" i="0" sz="25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Arial"/>
              <a:buChar char="●"/>
              <a:defRPr b="1" i="0" sz="25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Arial"/>
              <a:buChar char="○"/>
              <a:defRPr b="1" i="0" sz="25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Arial"/>
              <a:buChar char="■"/>
              <a:defRPr b="1" i="0" sz="25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Arial"/>
              <a:buChar char="●"/>
              <a:defRPr b="1" i="0" sz="25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Arial"/>
              <a:buChar char="○"/>
              <a:defRPr b="1" i="0" sz="25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Arial"/>
              <a:buChar char="■"/>
              <a:defRPr b="1" i="0" sz="2500" u="none" cap="none" strike="noStrike">
                <a:solidFill>
                  <a:srgbClr val="000000"/>
                </a:solidFill>
                <a:latin typeface="Proxima Nova"/>
                <a:ea typeface="Proxima Nova"/>
                <a:cs typeface="Proxima Nova"/>
                <a:sym typeface="Proxima Nova"/>
              </a:defRPr>
            </a:lvl9pPr>
          </a:lstStyle>
          <a:p/>
        </p:txBody>
      </p:sp>
      <p:sp>
        <p:nvSpPr>
          <p:cNvPr id="124" name="Google Shape;124;p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chemeClr val="lt2"/>
              </a:buClr>
              <a:buSzPts val="1400"/>
              <a:buFont typeface="Proxima Nova"/>
              <a:buChar char="●"/>
              <a:defRPr b="0" i="0" sz="18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chemeClr val="lt1"/>
              </a:buClr>
              <a:buSzPts val="1400"/>
              <a:buFont typeface="Proxima Nova"/>
              <a:buChar char="■"/>
              <a:defRPr b="0" i="0" sz="1200" u="none" cap="none" strike="noStrike">
                <a:solidFill>
                  <a:schemeClr val="lt1"/>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chemeClr val="lt1"/>
              </a:buClr>
              <a:buSzPts val="1400"/>
              <a:buFont typeface="Proxima Nova"/>
              <a:buChar char="●"/>
              <a:defRPr b="0" i="0" sz="1000" u="none" cap="none" strike="noStrike">
                <a:solidFill>
                  <a:schemeClr val="lt1"/>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chemeClr val="lt2"/>
              </a:buClr>
              <a:buSzPts val="1400"/>
              <a:buFont typeface="Proxima Nova"/>
              <a:buChar char="○"/>
              <a:defRPr b="1" i="0" sz="1400" u="none" cap="none" strike="noStrike">
                <a:solidFill>
                  <a:schemeClr val="lt2"/>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chemeClr val="lt1"/>
              </a:buClr>
              <a:buSzPts val="1400"/>
              <a:buFont typeface="Proxima Nova"/>
              <a:buChar char="■"/>
              <a:defRPr b="0" i="0" sz="1000" u="none" cap="none" strike="noStrike">
                <a:solidFill>
                  <a:schemeClr val="lt1"/>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chemeClr val="lt1"/>
              </a:buClr>
              <a:buSzPts val="1400"/>
              <a:buFont typeface="Proxima Nova"/>
              <a:buChar char="●"/>
              <a:defRPr b="0" i="0" sz="1000" u="none" cap="none" strike="noStrike">
                <a:solidFill>
                  <a:schemeClr val="lt1"/>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chemeClr val="lt1"/>
              </a:buClr>
              <a:buSzPts val="1400"/>
              <a:buFont typeface="Proxima Nova"/>
              <a:buChar char="○"/>
              <a:defRPr b="0" i="0" sz="800" u="none" cap="none" strike="noStrike">
                <a:solidFill>
                  <a:schemeClr val="lt1"/>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chemeClr val="lt1"/>
              </a:buClr>
              <a:buSzPts val="1400"/>
              <a:buFont typeface="Proxima Nova"/>
              <a:buChar char="■"/>
              <a:defRPr b="0" i="0" sz="600" u="none" cap="none" strike="noStrike">
                <a:solidFill>
                  <a:schemeClr val="lt1"/>
                </a:solidFill>
                <a:latin typeface="Proxima Nova"/>
                <a:ea typeface="Proxima Nova"/>
                <a:cs typeface="Proxima Nova"/>
                <a:sym typeface="Proxima Nova"/>
              </a:defRPr>
            </a:lvl9pPr>
          </a:lstStyle>
          <a:p/>
        </p:txBody>
      </p:sp>
      <p:sp>
        <p:nvSpPr>
          <p:cNvPr id="125" name="Google Shape;12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6" name="Shape 126"/>
        <p:cNvGrpSpPr/>
        <p:nvPr/>
      </p:nvGrpSpPr>
      <p:grpSpPr>
        <a:xfrm>
          <a:off x="0" y="0"/>
          <a:ext cx="0" cy="0"/>
          <a:chOff x="0" y="0"/>
          <a:chExt cx="0" cy="0"/>
        </a:xfrm>
      </p:grpSpPr>
      <p:sp>
        <p:nvSpPr>
          <p:cNvPr id="127" name="Google Shape;127;p35"/>
          <p:cNvSpPr txBox="1"/>
          <p:nvPr>
            <p:ph type="title"/>
          </p:nvPr>
        </p:nvSpPr>
        <p:spPr>
          <a:xfrm>
            <a:off x="457200" y="246041"/>
            <a:ext cx="8229600" cy="3429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9pPr>
          </a:lstStyle>
          <a:p/>
        </p:txBody>
      </p:sp>
      <p:sp>
        <p:nvSpPr>
          <p:cNvPr id="128" name="Google Shape;128;p35"/>
          <p:cNvSpPr txBox="1"/>
          <p:nvPr>
            <p:ph idx="1" type="body"/>
          </p:nvPr>
        </p:nvSpPr>
        <p:spPr>
          <a:xfrm>
            <a:off x="457200" y="970711"/>
            <a:ext cx="82296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rgbClr val="7030A0"/>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7030A0"/>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7030A0"/>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7030A0"/>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7030A0"/>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9" name="Google Shape;129;p35"/>
          <p:cNvSpPr txBox="1"/>
          <p:nvPr>
            <p:ph idx="12" type="sldNum"/>
          </p:nvPr>
        </p:nvSpPr>
        <p:spPr>
          <a:xfrm>
            <a:off x="8034981" y="4785798"/>
            <a:ext cx="6471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30" name="Google Shape;130;p35"/>
          <p:cNvCxnSpPr/>
          <p:nvPr/>
        </p:nvCxnSpPr>
        <p:spPr>
          <a:xfrm>
            <a:off x="457200" y="571913"/>
            <a:ext cx="8229600" cy="0"/>
          </a:xfrm>
          <a:prstGeom prst="straightConnector1">
            <a:avLst/>
          </a:prstGeom>
          <a:noFill/>
          <a:ln cap="flat" cmpd="sng" w="57150">
            <a:solidFill>
              <a:srgbClr val="EA0B8C"/>
            </a:solidFill>
            <a:prstDash val="solid"/>
            <a:round/>
            <a:headEnd len="sm" w="sm" type="none"/>
            <a:tailEnd len="sm" w="sm" type="none"/>
          </a:ln>
        </p:spPr>
      </p:cxnSp>
      <p:cxnSp>
        <p:nvCxnSpPr>
          <p:cNvPr id="131" name="Google Shape;131;p35"/>
          <p:cNvCxnSpPr/>
          <p:nvPr/>
        </p:nvCxnSpPr>
        <p:spPr>
          <a:xfrm>
            <a:off x="457200" y="4753446"/>
            <a:ext cx="8229600" cy="0"/>
          </a:xfrm>
          <a:prstGeom prst="straightConnector1">
            <a:avLst/>
          </a:prstGeom>
          <a:noFill/>
          <a:ln cap="flat" cmpd="sng" w="57150">
            <a:solidFill>
              <a:srgbClr val="D8DFE6"/>
            </a:solidFill>
            <a:prstDash val="solid"/>
            <a:round/>
            <a:headEnd len="sm" w="sm" type="none"/>
            <a:tailEnd len="sm" w="sm" type="none"/>
          </a:ln>
        </p:spPr>
      </p:cxnSp>
      <p:pic>
        <p:nvPicPr>
          <p:cNvPr descr="logo_small.png" id="132" name="Google Shape;132;p35"/>
          <p:cNvPicPr preferRelativeResize="0"/>
          <p:nvPr/>
        </p:nvPicPr>
        <p:blipFill rotWithShape="1">
          <a:blip r:embed="rId2">
            <a:alphaModFix/>
          </a:blip>
          <a:srcRect b="0" l="0" r="0" t="0"/>
          <a:stretch/>
        </p:blipFill>
        <p:spPr>
          <a:xfrm>
            <a:off x="457200" y="4826470"/>
            <a:ext cx="342343" cy="23292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rgbClr val="333D47"/>
        </a:solidFill>
      </p:bgPr>
    </p:bg>
    <p:spTree>
      <p:nvGrpSpPr>
        <p:cNvPr id="133" name="Shape 133"/>
        <p:cNvGrpSpPr/>
        <p:nvPr/>
      </p:nvGrpSpPr>
      <p:grpSpPr>
        <a:xfrm>
          <a:off x="0" y="0"/>
          <a:ext cx="0" cy="0"/>
          <a:chOff x="0" y="0"/>
          <a:chExt cx="0" cy="0"/>
        </a:xfrm>
      </p:grpSpPr>
      <p:sp>
        <p:nvSpPr>
          <p:cNvPr id="134" name="Google Shape;134;p36"/>
          <p:cNvSpPr txBox="1"/>
          <p:nvPr>
            <p:ph type="ctrTitle"/>
          </p:nvPr>
        </p:nvSpPr>
        <p:spPr>
          <a:xfrm>
            <a:off x="420128" y="841772"/>
            <a:ext cx="8262000" cy="179070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rgbClr val="D8DFE6"/>
              </a:buClr>
              <a:buSzPts val="5400"/>
              <a:buFont typeface="Arial"/>
              <a:buNone/>
              <a:defRPr b="1" i="0" sz="5400" u="none" cap="none" strike="noStrike">
                <a:solidFill>
                  <a:srgbClr val="D8DFE6"/>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100"/>
              <a:buFont typeface="Arial"/>
              <a:buNone/>
              <a:defRPr b="1" i="0" sz="1400" u="none" cap="none" strike="noStrike">
                <a:solidFill>
                  <a:srgbClr val="000000"/>
                </a:solidFill>
                <a:latin typeface="Proxima Nova"/>
                <a:ea typeface="Proxima Nova"/>
                <a:cs typeface="Proxima Nova"/>
                <a:sym typeface="Proxima Nova"/>
              </a:defRPr>
            </a:lvl9pPr>
          </a:lstStyle>
          <a:p/>
        </p:txBody>
      </p:sp>
      <p:sp>
        <p:nvSpPr>
          <p:cNvPr id="135" name="Google Shape;135;p36"/>
          <p:cNvSpPr txBox="1"/>
          <p:nvPr>
            <p:ph idx="1" type="subTitle"/>
          </p:nvPr>
        </p:nvSpPr>
        <p:spPr>
          <a:xfrm>
            <a:off x="1828800" y="2701528"/>
            <a:ext cx="6858000" cy="393900"/>
          </a:xfrm>
          <a:prstGeom prst="rect">
            <a:avLst/>
          </a:prstGeom>
          <a:noFill/>
          <a:ln>
            <a:noFill/>
          </a:ln>
        </p:spPr>
        <p:txBody>
          <a:bodyPr anchorCtr="0" anchor="ctr" bIns="68575" lIns="68575" spcFirstLastPara="1" rIns="68575" wrap="square" tIns="68575">
            <a:noAutofit/>
          </a:bodyPr>
          <a:lstStyle>
            <a:lvl1pPr lvl="0" marR="0" rtl="0" algn="r">
              <a:lnSpc>
                <a:spcPct val="90000"/>
              </a:lnSpc>
              <a:spcBef>
                <a:spcPts val="800"/>
              </a:spcBef>
              <a:spcAft>
                <a:spcPts val="0"/>
              </a:spcAft>
              <a:buClr>
                <a:srgbClr val="EA0A8C"/>
              </a:buClr>
              <a:buSzPts val="1100"/>
              <a:buFont typeface="Arial"/>
              <a:buNone/>
              <a:defRPr b="0" i="0" sz="1100" u="none" cap="none" strike="noStrike">
                <a:solidFill>
                  <a:srgbClr val="D8DFE6"/>
                </a:solidFill>
                <a:latin typeface="Arial"/>
                <a:ea typeface="Arial"/>
                <a:cs typeface="Arial"/>
                <a:sym typeface="Arial"/>
              </a:defRPr>
            </a:lvl1pPr>
            <a:lvl2pPr lvl="1" marR="0" rtl="0" algn="ctr">
              <a:lnSpc>
                <a:spcPct val="90000"/>
              </a:lnSpc>
              <a:spcBef>
                <a:spcPts val="400"/>
              </a:spcBef>
              <a:spcAft>
                <a:spcPts val="0"/>
              </a:spcAft>
              <a:buClr>
                <a:srgbClr val="EA0A8C"/>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400"/>
              </a:spcBef>
              <a:spcAft>
                <a:spcPts val="0"/>
              </a:spcAft>
              <a:buClr>
                <a:srgbClr val="EA0A8C"/>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90000"/>
              </a:lnSpc>
              <a:spcBef>
                <a:spcPts val="400"/>
              </a:spcBef>
              <a:spcAft>
                <a:spcPts val="0"/>
              </a:spcAft>
              <a:buClr>
                <a:srgbClr val="EA0A8C"/>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400"/>
              </a:spcBef>
              <a:spcAft>
                <a:spcPts val="0"/>
              </a:spcAft>
              <a:buClr>
                <a:srgbClr val="EA0A8C"/>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descr="logo_small_silver.png" id="136" name="Google Shape;136;p36"/>
          <p:cNvPicPr preferRelativeResize="0"/>
          <p:nvPr/>
        </p:nvPicPr>
        <p:blipFill rotWithShape="1">
          <a:blip r:embed="rId2">
            <a:alphaModFix/>
          </a:blip>
          <a:srcRect b="0" l="0" r="0" t="0"/>
          <a:stretch/>
        </p:blipFill>
        <p:spPr>
          <a:xfrm>
            <a:off x="438139" y="2749802"/>
            <a:ext cx="348677" cy="235011"/>
          </a:xfrm>
          <a:prstGeom prst="rect">
            <a:avLst/>
          </a:prstGeom>
          <a:noFill/>
          <a:ln>
            <a:noFill/>
          </a:ln>
        </p:spPr>
      </p:pic>
      <p:cxnSp>
        <p:nvCxnSpPr>
          <p:cNvPr id="137" name="Google Shape;137;p36"/>
          <p:cNvCxnSpPr/>
          <p:nvPr/>
        </p:nvCxnSpPr>
        <p:spPr>
          <a:xfrm>
            <a:off x="457200" y="2671050"/>
            <a:ext cx="8229600" cy="0"/>
          </a:xfrm>
          <a:prstGeom prst="straightConnector1">
            <a:avLst/>
          </a:prstGeom>
          <a:noFill/>
          <a:ln cap="flat" cmpd="sng" w="57150">
            <a:solidFill>
              <a:srgbClr val="EA0B8C"/>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5"/>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0" name="Google Shape;30;p5"/>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31" name="Google Shape;31;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 name="Google Shape;32;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 name="Shape 33"/>
        <p:cNvGrpSpPr/>
        <p:nvPr/>
      </p:nvGrpSpPr>
      <p:grpSpPr>
        <a:xfrm>
          <a:off x="0" y="0"/>
          <a:ext cx="0" cy="0"/>
          <a:chOff x="0" y="0"/>
          <a:chExt cx="0" cy="0"/>
        </a:xfrm>
      </p:grpSpPr>
      <p:sp>
        <p:nvSpPr>
          <p:cNvPr id="34" name="Google Shape;34;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chemeClr val="dk2"/>
              </a:buClr>
              <a:buSzPts val="1800"/>
              <a:buNone/>
              <a:defRPr sz="1800">
                <a:solidFill>
                  <a:schemeClr val="dk2"/>
                </a:solidFill>
              </a:defRPr>
            </a:lvl1pPr>
          </a:lstStyle>
          <a:p/>
        </p:txBody>
      </p:sp>
      <p:sp>
        <p:nvSpPr>
          <p:cNvPr id="35" name="Google Shape;35;p6"/>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6" name="Google Shape;36;p6"/>
          <p:cNvCxnSpPr/>
          <p:nvPr/>
        </p:nvCxnSpPr>
        <p:spPr>
          <a:xfrm>
            <a:off x="0" y="4384371"/>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37" name="Google Shape;37;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type="blank">
  <p:cSld name="BLANK">
    <p:spTree>
      <p:nvGrpSpPr>
        <p:cNvPr id="43" name="Shape 4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een titel" type="titleOnly">
  <p:cSld name="TITLE_ONLY">
    <p:spTree>
      <p:nvGrpSpPr>
        <p:cNvPr id="44" name="Shape 44"/>
        <p:cNvGrpSpPr/>
        <p:nvPr/>
      </p:nvGrpSpPr>
      <p:grpSpPr>
        <a:xfrm>
          <a:off x="0" y="0"/>
          <a:ext cx="0" cy="0"/>
          <a:chOff x="0" y="0"/>
          <a:chExt cx="0" cy="0"/>
        </a:xfrm>
      </p:grpSpPr>
      <p:sp>
        <p:nvSpPr>
          <p:cNvPr id="45" name="Google Shape;45;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a:lvl1pPr>
            <a:lvl2pPr lvl="1" rtl="0" algn="l">
              <a:spcBef>
                <a:spcPts val="0"/>
              </a:spcBef>
              <a:spcAft>
                <a:spcPts val="0"/>
              </a:spcAft>
              <a:buSzPts val="1400"/>
              <a:buChar char="○"/>
              <a:defRPr/>
            </a:lvl2pPr>
            <a:lvl3pPr lvl="2" rtl="0" algn="l">
              <a:spcBef>
                <a:spcPts val="0"/>
              </a:spcBef>
              <a:spcAft>
                <a:spcPts val="0"/>
              </a:spcAft>
              <a:buSzPts val="1400"/>
              <a:buChar char="■"/>
              <a:defRPr/>
            </a:lvl3pPr>
            <a:lvl4pPr lvl="3" rtl="0" algn="l">
              <a:spcBef>
                <a:spcPts val="0"/>
              </a:spcBef>
              <a:spcAft>
                <a:spcPts val="0"/>
              </a:spcAft>
              <a:buSzPts val="1400"/>
              <a:buChar char="●"/>
              <a:defRPr/>
            </a:lvl4pPr>
            <a:lvl5pPr lvl="4" rtl="0" algn="l">
              <a:spcBef>
                <a:spcPts val="0"/>
              </a:spcBef>
              <a:spcAft>
                <a:spcPts val="0"/>
              </a:spcAft>
              <a:buSzPts val="1400"/>
              <a:buChar char="○"/>
              <a:defRPr/>
            </a:lvl5pPr>
            <a:lvl6pPr lvl="5" marL="457200" rtl="0" algn="l">
              <a:spcBef>
                <a:spcPts val="0"/>
              </a:spcBef>
              <a:spcAft>
                <a:spcPts val="0"/>
              </a:spcAft>
              <a:buSzPts val="1400"/>
              <a:buChar char="■"/>
              <a:defRPr/>
            </a:lvl6pPr>
            <a:lvl7pPr lvl="6" marL="914400" rtl="0" algn="l">
              <a:spcBef>
                <a:spcPts val="0"/>
              </a:spcBef>
              <a:spcAft>
                <a:spcPts val="0"/>
              </a:spcAft>
              <a:buSzPts val="1400"/>
              <a:buChar char="●"/>
              <a:defRPr/>
            </a:lvl7pPr>
            <a:lvl8pPr lvl="7" marL="1371600" rtl="0" algn="l">
              <a:spcBef>
                <a:spcPts val="0"/>
              </a:spcBef>
              <a:spcAft>
                <a:spcPts val="0"/>
              </a:spcAft>
              <a:buSzPts val="1400"/>
              <a:buChar char="○"/>
              <a:defRPr/>
            </a:lvl8pPr>
            <a:lvl9pPr lvl="8" marL="1828800" rtl="0" algn="l">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46" name="Shape 46"/>
        <p:cNvGrpSpPr/>
        <p:nvPr/>
      </p:nvGrpSpPr>
      <p:grpSpPr>
        <a:xfrm>
          <a:off x="0" y="0"/>
          <a:ext cx="0" cy="0"/>
          <a:chOff x="0" y="0"/>
          <a:chExt cx="0" cy="0"/>
        </a:xfrm>
      </p:grpSpPr>
      <p:sp>
        <p:nvSpPr>
          <p:cNvPr id="47" name="Google Shape;47;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Char char="●"/>
              <a:defRPr/>
            </a:lvl1pPr>
            <a:lvl2pPr lvl="1" rtl="0" algn="l">
              <a:spcBef>
                <a:spcPts val="0"/>
              </a:spcBef>
              <a:spcAft>
                <a:spcPts val="0"/>
              </a:spcAft>
              <a:buSzPts val="1400"/>
              <a:buChar char="○"/>
              <a:defRPr/>
            </a:lvl2pPr>
            <a:lvl3pPr lvl="2" rtl="0" algn="l">
              <a:spcBef>
                <a:spcPts val="0"/>
              </a:spcBef>
              <a:spcAft>
                <a:spcPts val="0"/>
              </a:spcAft>
              <a:buSzPts val="1400"/>
              <a:buChar char="■"/>
              <a:defRPr/>
            </a:lvl3pPr>
            <a:lvl4pPr lvl="3" rtl="0" algn="l">
              <a:spcBef>
                <a:spcPts val="0"/>
              </a:spcBef>
              <a:spcAft>
                <a:spcPts val="0"/>
              </a:spcAft>
              <a:buSzPts val="1400"/>
              <a:buChar char="●"/>
              <a:defRPr/>
            </a:lvl4pPr>
            <a:lvl5pPr lvl="4" rtl="0" algn="l">
              <a:spcBef>
                <a:spcPts val="0"/>
              </a:spcBef>
              <a:spcAft>
                <a:spcPts val="0"/>
              </a:spcAft>
              <a:buSzPts val="1400"/>
              <a:buChar char="○"/>
              <a:defRPr/>
            </a:lvl5pPr>
            <a:lvl6pPr lvl="5" marL="457200" rtl="0" algn="l">
              <a:spcBef>
                <a:spcPts val="0"/>
              </a:spcBef>
              <a:spcAft>
                <a:spcPts val="0"/>
              </a:spcAft>
              <a:buSzPts val="1400"/>
              <a:buChar char="■"/>
              <a:defRPr/>
            </a:lvl6pPr>
            <a:lvl7pPr lvl="6" marL="914400" rtl="0" algn="l">
              <a:spcBef>
                <a:spcPts val="0"/>
              </a:spcBef>
              <a:spcAft>
                <a:spcPts val="0"/>
              </a:spcAft>
              <a:buSzPts val="1400"/>
              <a:buChar char="●"/>
              <a:defRPr/>
            </a:lvl7pPr>
            <a:lvl8pPr lvl="7" marL="1371600" rtl="0" algn="l">
              <a:spcBef>
                <a:spcPts val="0"/>
              </a:spcBef>
              <a:spcAft>
                <a:spcPts val="0"/>
              </a:spcAft>
              <a:buSzPts val="1400"/>
              <a:buChar char="○"/>
              <a:defRPr/>
            </a:lvl8pPr>
            <a:lvl9pPr lvl="8" marL="1828800" rtl="0" algn="l">
              <a:spcBef>
                <a:spcPts val="0"/>
              </a:spcBef>
              <a:spcAft>
                <a:spcPts val="0"/>
              </a:spcAft>
              <a:buSzPts val="1400"/>
              <a:buChar char="■"/>
              <a:defRPr/>
            </a:lvl9pPr>
          </a:lstStyle>
          <a:p/>
        </p:txBody>
      </p:sp>
      <p:sp>
        <p:nvSpPr>
          <p:cNvPr id="48" name="Google Shape;48;p11"/>
          <p:cNvSpPr txBox="1"/>
          <p:nvPr>
            <p:ph idx="1" type="body"/>
          </p:nvPr>
        </p:nvSpPr>
        <p:spPr>
          <a:xfrm>
            <a:off x="457200" y="1200150"/>
            <a:ext cx="8229600" cy="36933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lt1"/>
              </a:buClr>
              <a:buSzPts val="1400"/>
              <a:buFont typeface="Arial"/>
              <a:buChar char="•"/>
              <a:defRPr/>
            </a:lvl1pPr>
            <a:lvl2pPr indent="-317500" lvl="1" marL="914400" rtl="0" algn="l">
              <a:spcBef>
                <a:spcPts val="560"/>
              </a:spcBef>
              <a:spcAft>
                <a:spcPts val="0"/>
              </a:spcAft>
              <a:buClr>
                <a:schemeClr val="lt1"/>
              </a:buClr>
              <a:buSzPts val="1400"/>
              <a:buFont typeface="Arial"/>
              <a:buChar char="–"/>
              <a:defRPr/>
            </a:lvl2pPr>
            <a:lvl3pPr indent="-317500" lvl="2" marL="1371600" rtl="0" algn="l">
              <a:spcBef>
                <a:spcPts val="480"/>
              </a:spcBef>
              <a:spcAft>
                <a:spcPts val="0"/>
              </a:spcAft>
              <a:buClr>
                <a:schemeClr val="lt1"/>
              </a:buClr>
              <a:buSzPts val="1400"/>
              <a:buFont typeface="Arial"/>
              <a:buChar char="•"/>
              <a:defRPr/>
            </a:lvl3pPr>
            <a:lvl4pPr indent="-317500" lvl="3" marL="1828800" rtl="0" algn="l">
              <a:spcBef>
                <a:spcPts val="400"/>
              </a:spcBef>
              <a:spcAft>
                <a:spcPts val="0"/>
              </a:spcAft>
              <a:buClr>
                <a:schemeClr val="lt1"/>
              </a:buClr>
              <a:buSzPts val="1400"/>
              <a:buFont typeface="Arial"/>
              <a:buChar char="–"/>
              <a:defRPr/>
            </a:lvl4pPr>
            <a:lvl5pPr indent="-317500" lvl="4" marL="2286000" rtl="0" algn="l">
              <a:spcBef>
                <a:spcPts val="400"/>
              </a:spcBef>
              <a:spcAft>
                <a:spcPts val="0"/>
              </a:spcAft>
              <a:buClr>
                <a:schemeClr val="lt1"/>
              </a:buClr>
              <a:buSzPts val="1400"/>
              <a:buFont typeface="Arial"/>
              <a:buChar char="»"/>
              <a:defRPr/>
            </a:lvl5pPr>
            <a:lvl6pPr indent="-317500" lvl="5" marL="2743200" rtl="0" algn="l">
              <a:spcBef>
                <a:spcPts val="400"/>
              </a:spcBef>
              <a:spcAft>
                <a:spcPts val="0"/>
              </a:spcAft>
              <a:buClr>
                <a:schemeClr val="lt1"/>
              </a:buClr>
              <a:buSzPts val="1400"/>
              <a:buFont typeface="Arial"/>
              <a:buChar char="»"/>
              <a:defRPr/>
            </a:lvl6pPr>
            <a:lvl7pPr indent="-317500" lvl="6" marL="3200400" rtl="0" algn="l">
              <a:spcBef>
                <a:spcPts val="400"/>
              </a:spcBef>
              <a:spcAft>
                <a:spcPts val="0"/>
              </a:spcAft>
              <a:buClr>
                <a:schemeClr val="lt1"/>
              </a:buClr>
              <a:buSzPts val="1400"/>
              <a:buFont typeface="Arial"/>
              <a:buChar char="»"/>
              <a:defRPr/>
            </a:lvl7pPr>
            <a:lvl8pPr indent="-317500" lvl="7" marL="3657600" rtl="0" algn="l">
              <a:spcBef>
                <a:spcPts val="400"/>
              </a:spcBef>
              <a:spcAft>
                <a:spcPts val="0"/>
              </a:spcAft>
              <a:buClr>
                <a:schemeClr val="lt1"/>
              </a:buClr>
              <a:buSzPts val="1400"/>
              <a:buFont typeface="Arial"/>
              <a:buChar char="»"/>
              <a:defRPr/>
            </a:lvl8pPr>
            <a:lvl9pPr indent="-317500" lvl="8" marL="4114800" rtl="0" algn="l">
              <a:spcBef>
                <a:spcPts val="400"/>
              </a:spcBef>
              <a:spcAft>
                <a:spcPts val="0"/>
              </a:spcAft>
              <a:buClr>
                <a:schemeClr val="lt1"/>
              </a:buClr>
              <a:buSzPts val="1400"/>
              <a:buFont typeface="Arial"/>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1.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10" Type="http://schemas.openxmlformats.org/officeDocument/2006/relationships/theme" Target="../theme/theme3.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0E3"/>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42" name="Google Shape;42;p8"/>
          <p:cNvSpPr txBox="1"/>
          <p:nvPr>
            <p:ph idx="1" type="body"/>
          </p:nvPr>
        </p:nvSpPr>
        <p:spPr>
          <a:xfrm>
            <a:off x="457200" y="1200150"/>
            <a:ext cx="8229600" cy="36933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lt1"/>
              </a:buClr>
              <a:buSzPts val="1400"/>
              <a:buFont typeface="Arial"/>
              <a:buChar char="•"/>
              <a:defRPr/>
            </a:lvl1pPr>
            <a:lvl2pPr indent="-317500" lvl="1" marL="914400" marR="0" rtl="0" algn="l">
              <a:spcBef>
                <a:spcPts val="560"/>
              </a:spcBef>
              <a:spcAft>
                <a:spcPts val="0"/>
              </a:spcAft>
              <a:buClr>
                <a:schemeClr val="lt1"/>
              </a:buClr>
              <a:buSzPts val="1400"/>
              <a:buFont typeface="Arial"/>
              <a:buChar char="–"/>
              <a:defRPr/>
            </a:lvl2pPr>
            <a:lvl3pPr indent="-317500" lvl="2" marL="1371600" marR="0" rtl="0" algn="l">
              <a:spcBef>
                <a:spcPts val="480"/>
              </a:spcBef>
              <a:spcAft>
                <a:spcPts val="0"/>
              </a:spcAft>
              <a:buClr>
                <a:schemeClr val="lt1"/>
              </a:buClr>
              <a:buSzPts val="1400"/>
              <a:buFont typeface="Arial"/>
              <a:buChar char="•"/>
              <a:defRPr/>
            </a:lvl3pPr>
            <a:lvl4pPr indent="-317500" lvl="3" marL="1828800" marR="0" rtl="0" algn="l">
              <a:spcBef>
                <a:spcPts val="400"/>
              </a:spcBef>
              <a:spcAft>
                <a:spcPts val="0"/>
              </a:spcAft>
              <a:buClr>
                <a:schemeClr val="lt1"/>
              </a:buClr>
              <a:buSzPts val="1400"/>
              <a:buFont typeface="Arial"/>
              <a:buChar char="–"/>
              <a:defRPr/>
            </a:lvl4pPr>
            <a:lvl5pPr indent="-317500" lvl="4" marL="2286000" marR="0" rtl="0" algn="l">
              <a:spcBef>
                <a:spcPts val="400"/>
              </a:spcBef>
              <a:spcAft>
                <a:spcPts val="0"/>
              </a:spcAft>
              <a:buClr>
                <a:schemeClr val="lt1"/>
              </a:buClr>
              <a:buSzPts val="1400"/>
              <a:buFont typeface="Arial"/>
              <a:buChar char="»"/>
              <a:defRPr/>
            </a:lvl5pPr>
            <a:lvl6pPr indent="-317500" lvl="5" marL="2743200" marR="0" rtl="0" algn="l">
              <a:spcBef>
                <a:spcPts val="400"/>
              </a:spcBef>
              <a:spcAft>
                <a:spcPts val="0"/>
              </a:spcAft>
              <a:buClr>
                <a:schemeClr val="lt1"/>
              </a:buClr>
              <a:buSzPts val="1400"/>
              <a:buFont typeface="Arial"/>
              <a:buChar char="»"/>
              <a:defRPr/>
            </a:lvl6pPr>
            <a:lvl7pPr indent="-317500" lvl="6" marL="3200400" marR="0" rtl="0" algn="l">
              <a:spcBef>
                <a:spcPts val="400"/>
              </a:spcBef>
              <a:spcAft>
                <a:spcPts val="0"/>
              </a:spcAft>
              <a:buClr>
                <a:schemeClr val="lt1"/>
              </a:buClr>
              <a:buSzPts val="1400"/>
              <a:buFont typeface="Arial"/>
              <a:buChar char="»"/>
              <a:defRPr/>
            </a:lvl7pPr>
            <a:lvl8pPr indent="-317500" lvl="7" marL="3657600" marR="0" rtl="0" algn="l">
              <a:spcBef>
                <a:spcPts val="400"/>
              </a:spcBef>
              <a:spcAft>
                <a:spcPts val="0"/>
              </a:spcAft>
              <a:buClr>
                <a:schemeClr val="lt1"/>
              </a:buClr>
              <a:buSzPts val="1400"/>
              <a:buFont typeface="Arial"/>
              <a:buChar char="»"/>
              <a:defRPr/>
            </a:lvl8pPr>
            <a:lvl9pPr indent="-317500" lvl="8" marL="4114800" marR="0" rtl="0" algn="l">
              <a:spcBef>
                <a:spcPts val="400"/>
              </a:spcBef>
              <a:spcAft>
                <a:spcPts val="0"/>
              </a:spcAft>
              <a:buClr>
                <a:schemeClr val="lt1"/>
              </a:buClr>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79" name="Shape 79"/>
        <p:cNvGrpSpPr/>
        <p:nvPr/>
      </p:nvGrpSpPr>
      <p:grpSpPr>
        <a:xfrm>
          <a:off x="0" y="0"/>
          <a:ext cx="0" cy="0"/>
          <a:chOff x="0" y="0"/>
          <a:chExt cx="0" cy="0"/>
        </a:xfrm>
      </p:grpSpPr>
      <p:sp>
        <p:nvSpPr>
          <p:cNvPr id="80" name="Google Shape;8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85DAB"/>
              </a:buClr>
              <a:buSzPts val="2400"/>
              <a:buFont typeface="Open Sans"/>
              <a:buNone/>
              <a:defRPr b="1" sz="2400">
                <a:solidFill>
                  <a:srgbClr val="285DAB"/>
                </a:solidFill>
                <a:latin typeface="Open Sans"/>
                <a:ea typeface="Open Sans"/>
                <a:cs typeface="Open Sans"/>
                <a:sym typeface="Open Sans"/>
              </a:defRPr>
            </a:lvl1pPr>
            <a:lvl2pPr lvl="1" rtl="0">
              <a:spcBef>
                <a:spcPts val="0"/>
              </a:spcBef>
              <a:spcAft>
                <a:spcPts val="0"/>
              </a:spcAft>
              <a:buClr>
                <a:srgbClr val="285DAB"/>
              </a:buClr>
              <a:buSzPts val="2400"/>
              <a:buNone/>
              <a:defRPr b="1" sz="2400">
                <a:solidFill>
                  <a:srgbClr val="285DAB"/>
                </a:solidFill>
              </a:defRPr>
            </a:lvl2pPr>
            <a:lvl3pPr lvl="2" rtl="0">
              <a:spcBef>
                <a:spcPts val="0"/>
              </a:spcBef>
              <a:spcAft>
                <a:spcPts val="0"/>
              </a:spcAft>
              <a:buClr>
                <a:srgbClr val="285DAB"/>
              </a:buClr>
              <a:buSzPts val="2400"/>
              <a:buNone/>
              <a:defRPr b="1" sz="2400">
                <a:solidFill>
                  <a:srgbClr val="285DAB"/>
                </a:solidFill>
              </a:defRPr>
            </a:lvl3pPr>
            <a:lvl4pPr lvl="3" rtl="0">
              <a:spcBef>
                <a:spcPts val="0"/>
              </a:spcBef>
              <a:spcAft>
                <a:spcPts val="0"/>
              </a:spcAft>
              <a:buClr>
                <a:srgbClr val="285DAB"/>
              </a:buClr>
              <a:buSzPts val="2400"/>
              <a:buNone/>
              <a:defRPr b="1" sz="2400">
                <a:solidFill>
                  <a:srgbClr val="285DAB"/>
                </a:solidFill>
              </a:defRPr>
            </a:lvl4pPr>
            <a:lvl5pPr lvl="4" rtl="0">
              <a:spcBef>
                <a:spcPts val="0"/>
              </a:spcBef>
              <a:spcAft>
                <a:spcPts val="0"/>
              </a:spcAft>
              <a:buClr>
                <a:srgbClr val="285DAB"/>
              </a:buClr>
              <a:buSzPts val="2400"/>
              <a:buNone/>
              <a:defRPr b="1" sz="2400">
                <a:solidFill>
                  <a:srgbClr val="285DAB"/>
                </a:solidFill>
              </a:defRPr>
            </a:lvl5pPr>
            <a:lvl6pPr lvl="5" rtl="0">
              <a:spcBef>
                <a:spcPts val="0"/>
              </a:spcBef>
              <a:spcAft>
                <a:spcPts val="0"/>
              </a:spcAft>
              <a:buClr>
                <a:srgbClr val="285DAB"/>
              </a:buClr>
              <a:buSzPts val="2400"/>
              <a:buNone/>
              <a:defRPr b="1" sz="2400">
                <a:solidFill>
                  <a:srgbClr val="285DAB"/>
                </a:solidFill>
              </a:defRPr>
            </a:lvl6pPr>
            <a:lvl7pPr lvl="6" rtl="0">
              <a:spcBef>
                <a:spcPts val="0"/>
              </a:spcBef>
              <a:spcAft>
                <a:spcPts val="0"/>
              </a:spcAft>
              <a:buClr>
                <a:srgbClr val="285DAB"/>
              </a:buClr>
              <a:buSzPts val="2400"/>
              <a:buNone/>
              <a:defRPr b="1" sz="2400">
                <a:solidFill>
                  <a:srgbClr val="285DAB"/>
                </a:solidFill>
              </a:defRPr>
            </a:lvl7pPr>
            <a:lvl8pPr lvl="7" rtl="0">
              <a:spcBef>
                <a:spcPts val="0"/>
              </a:spcBef>
              <a:spcAft>
                <a:spcPts val="0"/>
              </a:spcAft>
              <a:buClr>
                <a:srgbClr val="285DAB"/>
              </a:buClr>
              <a:buSzPts val="2400"/>
              <a:buNone/>
              <a:defRPr b="1" sz="2400">
                <a:solidFill>
                  <a:srgbClr val="285DAB"/>
                </a:solidFill>
              </a:defRPr>
            </a:lvl8pPr>
            <a:lvl9pPr lvl="8" rtl="0">
              <a:spcBef>
                <a:spcPts val="0"/>
              </a:spcBef>
              <a:spcAft>
                <a:spcPts val="0"/>
              </a:spcAft>
              <a:buClr>
                <a:srgbClr val="285DAB"/>
              </a:buClr>
              <a:buSzPts val="2400"/>
              <a:buNone/>
              <a:defRPr b="1" sz="2400">
                <a:solidFill>
                  <a:srgbClr val="285DAB"/>
                </a:solidFill>
              </a:defRPr>
            </a:lvl9pPr>
          </a:lstStyle>
          <a:p/>
        </p:txBody>
      </p:sp>
      <p:sp>
        <p:nvSpPr>
          <p:cNvPr id="81" name="Google Shape;81;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2" name="Google Shape;8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8" name="Shape 108"/>
        <p:cNvGrpSpPr/>
        <p:nvPr/>
      </p:nvGrpSpPr>
      <p:grpSpPr>
        <a:xfrm>
          <a:off x="0" y="0"/>
          <a:ext cx="0" cy="0"/>
          <a:chOff x="0" y="0"/>
          <a:chExt cx="0" cy="0"/>
        </a:xfrm>
      </p:grpSpPr>
      <p:sp>
        <p:nvSpPr>
          <p:cNvPr id="109" name="Google Shape;109;p30"/>
          <p:cNvSpPr txBox="1"/>
          <p:nvPr>
            <p:ph type="title"/>
          </p:nvPr>
        </p:nvSpPr>
        <p:spPr>
          <a:xfrm>
            <a:off x="276600" y="115775"/>
            <a:ext cx="8590800" cy="84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lt2"/>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2500"/>
              <a:buFont typeface="Arial"/>
              <a:buNone/>
              <a:defRPr b="1" i="0" sz="2500" u="none" cap="none" strike="noStrike">
                <a:solidFill>
                  <a:srgbClr val="000000"/>
                </a:solidFill>
                <a:latin typeface="Proxima Nova"/>
                <a:ea typeface="Proxima Nova"/>
                <a:cs typeface="Proxima Nova"/>
                <a:sym typeface="Proxima Nova"/>
              </a:defRPr>
            </a:lvl9pPr>
          </a:lstStyle>
          <a:p/>
        </p:txBody>
      </p:sp>
      <p:sp>
        <p:nvSpPr>
          <p:cNvPr id="110" name="Google Shape;110;p30"/>
          <p:cNvSpPr txBox="1"/>
          <p:nvPr>
            <p:ph idx="1" type="body"/>
          </p:nvPr>
        </p:nvSpPr>
        <p:spPr>
          <a:xfrm>
            <a:off x="276525" y="1048125"/>
            <a:ext cx="8590800" cy="3744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1000"/>
              </a:spcBef>
              <a:spcAft>
                <a:spcPts val="0"/>
              </a:spcAft>
              <a:buClr>
                <a:schemeClr val="lt2"/>
              </a:buClr>
              <a:buSzPts val="1800"/>
              <a:buFont typeface="Proxima Nova"/>
              <a:buChar char="•"/>
              <a:defRPr b="0" i="0" sz="18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10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2pPr>
            <a:lvl3pPr indent="-304800" lvl="2" marL="1371600" marR="0" rtl="0" algn="l">
              <a:lnSpc>
                <a:spcPct val="100000"/>
              </a:lnSpc>
              <a:spcBef>
                <a:spcPts val="700"/>
              </a:spcBef>
              <a:spcAft>
                <a:spcPts val="0"/>
              </a:spcAft>
              <a:buClr>
                <a:schemeClr val="lt1"/>
              </a:buClr>
              <a:buSzPts val="1200"/>
              <a:buFont typeface="Proxima Nova"/>
              <a:buChar char="∙"/>
              <a:defRPr b="0" i="0" sz="1200" u="none" cap="none" strike="noStrike">
                <a:solidFill>
                  <a:schemeClr val="lt1"/>
                </a:solidFill>
                <a:latin typeface="Proxima Nova"/>
                <a:ea typeface="Proxima Nova"/>
                <a:cs typeface="Proxima Nova"/>
                <a:sym typeface="Proxima Nova"/>
              </a:defRPr>
            </a:lvl3pPr>
            <a:lvl4pPr indent="-292100" lvl="3" marL="1828800" marR="0" rtl="0" algn="l">
              <a:lnSpc>
                <a:spcPct val="100000"/>
              </a:lnSpc>
              <a:spcBef>
                <a:spcPts val="1000"/>
              </a:spcBef>
              <a:spcAft>
                <a:spcPts val="0"/>
              </a:spcAft>
              <a:buClr>
                <a:schemeClr val="lt1"/>
              </a:buClr>
              <a:buSzPts val="1000"/>
              <a:buFont typeface="Proxima Nova"/>
              <a:buChar char="–"/>
              <a:defRPr b="0" i="0" sz="1000" u="none" cap="none" strike="noStrike">
                <a:solidFill>
                  <a:schemeClr val="lt1"/>
                </a:solidFill>
                <a:latin typeface="Proxima Nova"/>
                <a:ea typeface="Proxima Nova"/>
                <a:cs typeface="Proxima Nova"/>
                <a:sym typeface="Proxima Nova"/>
              </a:defRPr>
            </a:lvl4pPr>
            <a:lvl5pPr indent="-317500" lvl="4" marL="2286000" marR="0" rtl="0" algn="l">
              <a:lnSpc>
                <a:spcPct val="100000"/>
              </a:lnSpc>
              <a:spcBef>
                <a:spcPts val="1000"/>
              </a:spcBef>
              <a:spcAft>
                <a:spcPts val="0"/>
              </a:spcAft>
              <a:buClr>
                <a:schemeClr val="lt2"/>
              </a:buClr>
              <a:buSzPts val="1400"/>
              <a:buFont typeface="Proxima Nova"/>
              <a:buChar char="•"/>
              <a:defRPr b="1" i="0" sz="1400" u="none" cap="none" strike="noStrike">
                <a:solidFill>
                  <a:schemeClr val="lt2"/>
                </a:solidFill>
                <a:latin typeface="Proxima Nova"/>
                <a:ea typeface="Proxima Nova"/>
                <a:cs typeface="Proxima Nova"/>
                <a:sym typeface="Proxima Nova"/>
              </a:defRPr>
            </a:lvl5pPr>
            <a:lvl6pPr indent="-292100" lvl="5" marL="2743200" marR="0" rtl="0" algn="l">
              <a:lnSpc>
                <a:spcPct val="100000"/>
              </a:lnSpc>
              <a:spcBef>
                <a:spcPts val="1000"/>
              </a:spcBef>
              <a:spcAft>
                <a:spcPts val="0"/>
              </a:spcAft>
              <a:buClr>
                <a:schemeClr val="lt1"/>
              </a:buClr>
              <a:buSzPts val="1000"/>
              <a:buFont typeface="Proxima Nova"/>
              <a:buChar char="–"/>
              <a:defRPr b="0" i="0" sz="1000" u="none" cap="none" strike="noStrike">
                <a:solidFill>
                  <a:schemeClr val="lt1"/>
                </a:solidFill>
                <a:latin typeface="Proxima Nova"/>
                <a:ea typeface="Proxima Nova"/>
                <a:cs typeface="Proxima Nova"/>
                <a:sym typeface="Proxima Nova"/>
              </a:defRPr>
            </a:lvl6pPr>
            <a:lvl7pPr indent="-292100" lvl="6" marL="3200400" marR="0" rtl="0" algn="l">
              <a:lnSpc>
                <a:spcPct val="100000"/>
              </a:lnSpc>
              <a:spcBef>
                <a:spcPts val="1000"/>
              </a:spcBef>
              <a:spcAft>
                <a:spcPts val="0"/>
              </a:spcAft>
              <a:buClr>
                <a:schemeClr val="lt1"/>
              </a:buClr>
              <a:buSzPts val="1000"/>
              <a:buFont typeface="Proxima Nova"/>
              <a:buChar char="∙"/>
              <a:defRPr b="0" i="0" sz="1000" u="none" cap="none" strike="noStrike">
                <a:solidFill>
                  <a:schemeClr val="lt1"/>
                </a:solidFill>
                <a:latin typeface="Proxima Nova"/>
                <a:ea typeface="Proxima Nova"/>
                <a:cs typeface="Proxima Nova"/>
                <a:sym typeface="Proxima Nova"/>
              </a:defRPr>
            </a:lvl7pPr>
            <a:lvl8pPr indent="-279400" lvl="7" marL="3657600" marR="0" rtl="0" algn="l">
              <a:lnSpc>
                <a:spcPct val="100000"/>
              </a:lnSpc>
              <a:spcBef>
                <a:spcPts val="1000"/>
              </a:spcBef>
              <a:spcAft>
                <a:spcPts val="0"/>
              </a:spcAft>
              <a:buClr>
                <a:schemeClr val="lt1"/>
              </a:buClr>
              <a:buSzPts val="800"/>
              <a:buFont typeface="Proxima Nova"/>
              <a:buChar char="–"/>
              <a:defRPr b="0" i="0" sz="800" u="none" cap="none" strike="noStrike">
                <a:solidFill>
                  <a:schemeClr val="lt1"/>
                </a:solidFill>
                <a:latin typeface="Proxima Nova"/>
                <a:ea typeface="Proxima Nova"/>
                <a:cs typeface="Proxima Nova"/>
                <a:sym typeface="Proxima Nova"/>
              </a:defRPr>
            </a:lvl8pPr>
            <a:lvl9pPr indent="-266700" lvl="8" marL="4114800" marR="0" rtl="0" algn="l">
              <a:lnSpc>
                <a:spcPct val="100000"/>
              </a:lnSpc>
              <a:spcBef>
                <a:spcPts val="1000"/>
              </a:spcBef>
              <a:spcAft>
                <a:spcPts val="1000"/>
              </a:spcAft>
              <a:buClr>
                <a:schemeClr val="lt1"/>
              </a:buClr>
              <a:buSzPts val="600"/>
              <a:buFont typeface="Proxima Nova"/>
              <a:buChar char="–"/>
              <a:defRPr b="0" i="0" sz="600" u="none" cap="none" strike="noStrike">
                <a:solidFill>
                  <a:schemeClr val="lt1"/>
                </a:solidFill>
                <a:latin typeface="Proxima Nova"/>
                <a:ea typeface="Proxima Nova"/>
                <a:cs typeface="Proxima Nova"/>
                <a:sym typeface="Proxima Nova"/>
              </a:defRPr>
            </a:lvl9pPr>
          </a:lstStyle>
          <a:p/>
        </p:txBody>
      </p:sp>
      <p:sp>
        <p:nvSpPr>
          <p:cNvPr id="111" name="Google Shape;111;p30"/>
          <p:cNvSpPr txBox="1"/>
          <p:nvPr>
            <p:ph idx="12" type="sldNum"/>
          </p:nvPr>
        </p:nvSpPr>
        <p:spPr>
          <a:xfrm>
            <a:off x="8507063" y="4741025"/>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000000"/>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hyperlink" Target="https://www.youtube.com/watch?v=gayXC2FDSiA&amp;t=1s" TargetMode="External"/><Relationship Id="rId10" Type="http://schemas.openxmlformats.org/officeDocument/2006/relationships/hyperlink" Target="https://medium.com/airbnb-engineering/democratizing-data-at-airbnb-852d76c51770" TargetMode="External"/><Relationship Id="rId13" Type="http://schemas.openxmlformats.org/officeDocument/2006/relationships/hyperlink" Target="https://static.googleusercontent.com/media/research.google.com/en//pubs/archive/45390.pdf" TargetMode="External"/><Relationship Id="rId12" Type="http://schemas.openxmlformats.org/officeDocument/2006/relationships/hyperlink" Target="https://cloud.google.com/bigquery/bigquery-web-ui" TargetMode="External"/><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hyperlink" Target="http://atlas.apache.org" TargetMode="External"/><Relationship Id="rId4" Type="http://schemas.openxmlformats.org/officeDocument/2006/relationships/hyperlink" Target="https://github.com/MarquezProject/marquez" TargetMode="External"/><Relationship Id="rId9" Type="http://schemas.openxmlformats.org/officeDocument/2006/relationships/hyperlink" Target="https://medium.com/netflix-techblog/metacat-making-big-data-discoverable-and-meaningful-at-netflix-56fb36a53520" TargetMode="External"/><Relationship Id="rId15" Type="http://schemas.openxmlformats.org/officeDocument/2006/relationships/hyperlink" Target="https://rise.cs.berkeley.edu/projects/ground/" TargetMode="External"/><Relationship Id="rId14" Type="http://schemas.openxmlformats.org/officeDocument/2006/relationships/hyperlink" Target="https://research.fb.com/wp-content/uploads/2010/06/data-warehousing-and-analytics-infrastructure-at-facebook.pdf?" TargetMode="External"/><Relationship Id="rId5" Type="http://schemas.openxmlformats.org/officeDocument/2006/relationships/hyperlink" Target="https://engineering.linkedin.com/blog/2016/03/open-sourcing-wherehows--a-data-discovery-and-lineage-portal" TargetMode="External"/><Relationship Id="rId6" Type="http://schemas.openxmlformats.org/officeDocument/2006/relationships/hyperlink" Target="https://github.com/linkedin/wherehows" TargetMode="External"/><Relationship Id="rId7" Type="http://schemas.openxmlformats.org/officeDocument/2006/relationships/hyperlink" Target="https://blog.twitter.com/engineering/en_us/topics/insights/2016/discovery-and-consumption-of-analytics-data-at-twitter.html" TargetMode="External"/><Relationship Id="rId8" Type="http://schemas.openxmlformats.org/officeDocument/2006/relationships/hyperlink" Target="https://github.com/Netflix/metaca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40" Type="http://schemas.openxmlformats.org/officeDocument/2006/relationships/image" Target="../media/image84.png"/><Relationship Id="rId20" Type="http://schemas.openxmlformats.org/officeDocument/2006/relationships/image" Target="../media/image55.png"/><Relationship Id="rId42" Type="http://schemas.openxmlformats.org/officeDocument/2006/relationships/image" Target="../media/image83.png"/><Relationship Id="rId41" Type="http://schemas.openxmlformats.org/officeDocument/2006/relationships/image" Target="../media/image78.png"/><Relationship Id="rId22" Type="http://schemas.openxmlformats.org/officeDocument/2006/relationships/image" Target="../media/image64.png"/><Relationship Id="rId44" Type="http://schemas.openxmlformats.org/officeDocument/2006/relationships/image" Target="../media/image77.png"/><Relationship Id="rId21" Type="http://schemas.openxmlformats.org/officeDocument/2006/relationships/image" Target="../media/image56.png"/><Relationship Id="rId43" Type="http://schemas.openxmlformats.org/officeDocument/2006/relationships/image" Target="../media/image79.png"/><Relationship Id="rId24" Type="http://schemas.openxmlformats.org/officeDocument/2006/relationships/image" Target="../media/image58.png"/><Relationship Id="rId46" Type="http://schemas.openxmlformats.org/officeDocument/2006/relationships/image" Target="../media/image76.png"/><Relationship Id="rId23" Type="http://schemas.openxmlformats.org/officeDocument/2006/relationships/image" Target="../media/image52.png"/><Relationship Id="rId45" Type="http://schemas.openxmlformats.org/officeDocument/2006/relationships/image" Target="../media/image80.png"/><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7.png"/><Relationship Id="rId26" Type="http://schemas.openxmlformats.org/officeDocument/2006/relationships/image" Target="../media/image53.png"/><Relationship Id="rId25" Type="http://schemas.openxmlformats.org/officeDocument/2006/relationships/image" Target="../media/image61.png"/><Relationship Id="rId28" Type="http://schemas.openxmlformats.org/officeDocument/2006/relationships/image" Target="../media/image73.png"/><Relationship Id="rId27" Type="http://schemas.openxmlformats.org/officeDocument/2006/relationships/image" Target="../media/image57.png"/><Relationship Id="rId5" Type="http://schemas.openxmlformats.org/officeDocument/2006/relationships/image" Target="../media/image34.png"/><Relationship Id="rId6" Type="http://schemas.openxmlformats.org/officeDocument/2006/relationships/image" Target="../media/image27.png"/><Relationship Id="rId29" Type="http://schemas.openxmlformats.org/officeDocument/2006/relationships/image" Target="../media/image60.png"/><Relationship Id="rId7" Type="http://schemas.openxmlformats.org/officeDocument/2006/relationships/image" Target="../media/image49.png"/><Relationship Id="rId8" Type="http://schemas.openxmlformats.org/officeDocument/2006/relationships/image" Target="../media/image41.png"/><Relationship Id="rId31" Type="http://schemas.openxmlformats.org/officeDocument/2006/relationships/image" Target="../media/image67.png"/><Relationship Id="rId30" Type="http://schemas.openxmlformats.org/officeDocument/2006/relationships/image" Target="../media/image62.png"/><Relationship Id="rId11" Type="http://schemas.openxmlformats.org/officeDocument/2006/relationships/image" Target="../media/image46.png"/><Relationship Id="rId33" Type="http://schemas.openxmlformats.org/officeDocument/2006/relationships/image" Target="../media/image70.png"/><Relationship Id="rId10" Type="http://schemas.openxmlformats.org/officeDocument/2006/relationships/image" Target="../media/image39.png"/><Relationship Id="rId32" Type="http://schemas.openxmlformats.org/officeDocument/2006/relationships/image" Target="../media/image68.png"/><Relationship Id="rId13" Type="http://schemas.openxmlformats.org/officeDocument/2006/relationships/image" Target="../media/image45.png"/><Relationship Id="rId35" Type="http://schemas.openxmlformats.org/officeDocument/2006/relationships/image" Target="../media/image85.png"/><Relationship Id="rId12" Type="http://schemas.openxmlformats.org/officeDocument/2006/relationships/image" Target="../media/image40.png"/><Relationship Id="rId34" Type="http://schemas.openxmlformats.org/officeDocument/2006/relationships/image" Target="../media/image69.png"/><Relationship Id="rId15" Type="http://schemas.openxmlformats.org/officeDocument/2006/relationships/image" Target="../media/image44.png"/><Relationship Id="rId37" Type="http://schemas.openxmlformats.org/officeDocument/2006/relationships/image" Target="../media/image74.png"/><Relationship Id="rId14" Type="http://schemas.openxmlformats.org/officeDocument/2006/relationships/image" Target="../media/image42.png"/><Relationship Id="rId36" Type="http://schemas.openxmlformats.org/officeDocument/2006/relationships/image" Target="../media/image66.png"/><Relationship Id="rId17" Type="http://schemas.openxmlformats.org/officeDocument/2006/relationships/image" Target="../media/image50.png"/><Relationship Id="rId39" Type="http://schemas.openxmlformats.org/officeDocument/2006/relationships/image" Target="../media/image75.png"/><Relationship Id="rId16" Type="http://schemas.openxmlformats.org/officeDocument/2006/relationships/image" Target="../media/image47.png"/><Relationship Id="rId38" Type="http://schemas.openxmlformats.org/officeDocument/2006/relationships/image" Target="../media/image71.png"/><Relationship Id="rId19" Type="http://schemas.openxmlformats.org/officeDocument/2006/relationships/image" Target="../media/image51.png"/><Relationship Id="rId18"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hyperlink" Target="https://www.github.com/lyft/amundse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image" Target="../media/image10.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0E3"/>
        </a:solidFill>
      </p:bgPr>
    </p:bg>
    <p:spTree>
      <p:nvGrpSpPr>
        <p:cNvPr id="141" name="Shape 141"/>
        <p:cNvGrpSpPr/>
        <p:nvPr/>
      </p:nvGrpSpPr>
      <p:grpSpPr>
        <a:xfrm>
          <a:off x="0" y="0"/>
          <a:ext cx="0" cy="0"/>
          <a:chOff x="0" y="0"/>
          <a:chExt cx="0" cy="0"/>
        </a:xfrm>
      </p:grpSpPr>
      <p:pic>
        <p:nvPicPr>
          <p:cNvPr id="142" name="Google Shape;142;p37"/>
          <p:cNvPicPr preferRelativeResize="0"/>
          <p:nvPr/>
        </p:nvPicPr>
        <p:blipFill>
          <a:blip r:embed="rId3">
            <a:alphaModFix/>
          </a:blip>
          <a:stretch>
            <a:fillRect/>
          </a:stretch>
        </p:blipFill>
        <p:spPr>
          <a:xfrm>
            <a:off x="6996670" y="0"/>
            <a:ext cx="2147325" cy="1963250"/>
          </a:xfrm>
          <a:prstGeom prst="rect">
            <a:avLst/>
          </a:prstGeom>
          <a:noFill/>
          <a:ln>
            <a:noFill/>
          </a:ln>
        </p:spPr>
      </p:pic>
      <p:sp>
        <p:nvSpPr>
          <p:cNvPr id="143" name="Google Shape;143;p37"/>
          <p:cNvSpPr txBox="1"/>
          <p:nvPr/>
        </p:nvSpPr>
        <p:spPr>
          <a:xfrm>
            <a:off x="304800" y="4561075"/>
            <a:ext cx="8839200" cy="582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GB" sz="1100">
                <a:solidFill>
                  <a:schemeClr val="lt1"/>
                </a:solidFill>
                <a:latin typeface="Open Sans"/>
                <a:ea typeface="Open Sans"/>
                <a:cs typeface="Open Sans"/>
                <a:sym typeface="Open Sans"/>
              </a:rPr>
              <a:t>Gerard Toonstra| </a:t>
            </a:r>
            <a:r>
              <a:rPr lang="en-GB" sz="1100">
                <a:solidFill>
                  <a:schemeClr val="lt1"/>
                </a:solidFill>
                <a:latin typeface="Open Sans"/>
                <a:ea typeface="Open Sans"/>
                <a:cs typeface="Open Sans"/>
                <a:sym typeface="Open Sans"/>
              </a:rPr>
              <a:t>Data Discovery with Amundsen | 27-11-2019</a:t>
            </a:r>
            <a:endParaRPr>
              <a:solidFill>
                <a:srgbClr val="FFFFFF"/>
              </a:solidFill>
            </a:endParaRPr>
          </a:p>
        </p:txBody>
      </p:sp>
      <p:pic>
        <p:nvPicPr>
          <p:cNvPr id="144" name="Google Shape;144;p37"/>
          <p:cNvPicPr preferRelativeResize="0"/>
          <p:nvPr/>
        </p:nvPicPr>
        <p:blipFill>
          <a:blip r:embed="rId4">
            <a:alphaModFix/>
          </a:blip>
          <a:stretch>
            <a:fillRect/>
          </a:stretch>
        </p:blipFill>
        <p:spPr>
          <a:xfrm>
            <a:off x="1690688" y="1776413"/>
            <a:ext cx="5762625" cy="159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6"/>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Data discovery issues</a:t>
            </a:r>
            <a:endParaRPr>
              <a:solidFill>
                <a:schemeClr val="lt1"/>
              </a:solidFill>
            </a:endParaRPr>
          </a:p>
          <a:p>
            <a:pPr indent="0" lvl="0" marL="0" rtl="0" algn="l">
              <a:spcBef>
                <a:spcPts val="0"/>
              </a:spcBef>
              <a:spcAft>
                <a:spcPts val="0"/>
              </a:spcAft>
              <a:buNone/>
            </a:pPr>
            <a:r>
              <a:t/>
            </a:r>
            <a:endParaRPr/>
          </a:p>
        </p:txBody>
      </p:sp>
      <p:sp>
        <p:nvSpPr>
          <p:cNvPr id="207" name="Google Shape;207;p46"/>
          <p:cNvSpPr txBox="1"/>
          <p:nvPr>
            <p:ph idx="2" type="body"/>
          </p:nvPr>
        </p:nvSpPr>
        <p:spPr>
          <a:xfrm>
            <a:off x="454500" y="473775"/>
            <a:ext cx="8235000" cy="3975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800">
                <a:solidFill>
                  <a:schemeClr val="dk1"/>
                </a:solidFill>
              </a:rPr>
              <a:t>Redesigning, relocating and deprecating data products</a:t>
            </a:r>
            <a:endParaRPr>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pic>
        <p:nvPicPr>
          <p:cNvPr id="208" name="Google Shape;208;p46"/>
          <p:cNvPicPr preferRelativeResize="0"/>
          <p:nvPr/>
        </p:nvPicPr>
        <p:blipFill>
          <a:blip r:embed="rId3">
            <a:alphaModFix/>
          </a:blip>
          <a:stretch>
            <a:fillRect/>
          </a:stretch>
        </p:blipFill>
        <p:spPr>
          <a:xfrm>
            <a:off x="1236863" y="904188"/>
            <a:ext cx="6670275" cy="333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7"/>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Data discovery issues</a:t>
            </a:r>
            <a:endParaRPr>
              <a:solidFill>
                <a:schemeClr val="lt1"/>
              </a:solidFill>
            </a:endParaRPr>
          </a:p>
          <a:p>
            <a:pPr indent="0" lvl="0" marL="0" rtl="0" algn="l">
              <a:spcBef>
                <a:spcPts val="0"/>
              </a:spcBef>
              <a:spcAft>
                <a:spcPts val="0"/>
              </a:spcAft>
              <a:buNone/>
            </a:pPr>
            <a:r>
              <a:t/>
            </a:r>
            <a:endParaRPr/>
          </a:p>
        </p:txBody>
      </p:sp>
      <p:sp>
        <p:nvSpPr>
          <p:cNvPr id="215" name="Google Shape;215;p47"/>
          <p:cNvSpPr txBox="1"/>
          <p:nvPr>
            <p:ph idx="2" type="body"/>
          </p:nvPr>
        </p:nvSpPr>
        <p:spPr>
          <a:xfrm>
            <a:off x="454500" y="473775"/>
            <a:ext cx="8235000" cy="3975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800">
                <a:solidFill>
                  <a:schemeClr val="dk1"/>
                </a:solidFill>
              </a:rPr>
              <a:t>Finding other users of the same data (inspiration, innovation, sharing)</a:t>
            </a:r>
            <a:endParaRPr>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pic>
        <p:nvPicPr>
          <p:cNvPr id="216" name="Google Shape;216;p47"/>
          <p:cNvPicPr preferRelativeResize="0"/>
          <p:nvPr/>
        </p:nvPicPr>
        <p:blipFill>
          <a:blip r:embed="rId3">
            <a:alphaModFix/>
          </a:blip>
          <a:stretch>
            <a:fillRect/>
          </a:stretch>
        </p:blipFill>
        <p:spPr>
          <a:xfrm>
            <a:off x="1529188" y="957650"/>
            <a:ext cx="6551923" cy="3228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8"/>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Side effects</a:t>
            </a:r>
            <a:endParaRPr>
              <a:solidFill>
                <a:schemeClr val="lt1"/>
              </a:solidFill>
            </a:endParaRPr>
          </a:p>
          <a:p>
            <a:pPr indent="0" lvl="0" marL="0" rtl="0" algn="l">
              <a:spcBef>
                <a:spcPts val="0"/>
              </a:spcBef>
              <a:spcAft>
                <a:spcPts val="0"/>
              </a:spcAft>
              <a:buNone/>
            </a:pPr>
            <a:r>
              <a:t/>
            </a:r>
            <a:endParaRPr/>
          </a:p>
        </p:txBody>
      </p:sp>
      <p:sp>
        <p:nvSpPr>
          <p:cNvPr id="223" name="Google Shape;223;p48"/>
          <p:cNvSpPr txBox="1"/>
          <p:nvPr/>
        </p:nvSpPr>
        <p:spPr>
          <a:xfrm>
            <a:off x="6280650" y="2275950"/>
            <a:ext cx="2778300" cy="2238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roxima Nova"/>
              <a:buChar char="-"/>
            </a:pPr>
            <a:r>
              <a:rPr lang="en-GB">
                <a:latin typeface="Proxima Nova"/>
                <a:ea typeface="Proxima Nova"/>
                <a:cs typeface="Proxima Nova"/>
                <a:sym typeface="Proxima Nova"/>
              </a:rPr>
              <a:t>No way to know &amp; understand trusted data</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Created channels &amp; oncalls for data questions</a:t>
            </a:r>
            <a:endParaRPr>
              <a:latin typeface="Proxima Nova"/>
              <a:ea typeface="Proxima Nova"/>
              <a:cs typeface="Proxima Nova"/>
              <a:sym typeface="Proxima Nova"/>
            </a:endParaRPr>
          </a:p>
        </p:txBody>
      </p:sp>
      <p:sp>
        <p:nvSpPr>
          <p:cNvPr id="224" name="Google Shape;224;p48"/>
          <p:cNvSpPr txBox="1"/>
          <p:nvPr/>
        </p:nvSpPr>
        <p:spPr>
          <a:xfrm>
            <a:off x="3479375" y="2275950"/>
            <a:ext cx="2229600" cy="22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Lots of queries like:</a:t>
            </a:r>
            <a:endParaRPr>
              <a:latin typeface="Proxima Nova"/>
              <a:ea typeface="Proxima Nova"/>
              <a:cs typeface="Proxima Nova"/>
              <a:sym typeface="Proxima Nova"/>
            </a:endParaRPr>
          </a:p>
          <a:p>
            <a:pPr indent="0" lvl="0" marL="0" rtl="0" algn="l">
              <a:lnSpc>
                <a:spcPct val="150000"/>
              </a:lnSpc>
              <a:spcBef>
                <a:spcPts val="0"/>
              </a:spcBef>
              <a:spcAft>
                <a:spcPts val="0"/>
              </a:spcAft>
              <a:buNone/>
            </a:pPr>
            <a:r>
              <a:rPr lang="en-GB" sz="1200">
                <a:solidFill>
                  <a:srgbClr val="000000"/>
                </a:solidFill>
                <a:latin typeface="Courier New"/>
                <a:ea typeface="Courier New"/>
                <a:cs typeface="Courier New"/>
                <a:sym typeface="Courier New"/>
              </a:rPr>
              <a:t>SELECT</a:t>
            </a:r>
            <a:endParaRPr sz="1200">
              <a:solidFill>
                <a:srgbClr val="00000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GB" sz="1200">
                <a:solidFill>
                  <a:srgbClr val="000000"/>
                </a:solidFill>
                <a:latin typeface="Courier New"/>
                <a:ea typeface="Courier New"/>
                <a:cs typeface="Courier New"/>
                <a:sym typeface="Courier New"/>
              </a:rPr>
              <a:t>*</a:t>
            </a:r>
            <a:endParaRPr sz="1200">
              <a:solidFill>
                <a:srgbClr val="00000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GB" sz="1200">
                <a:solidFill>
                  <a:srgbClr val="000000"/>
                </a:solidFill>
                <a:latin typeface="Courier New"/>
                <a:ea typeface="Courier New"/>
                <a:cs typeface="Courier New"/>
                <a:sym typeface="Courier New"/>
              </a:rPr>
              <a:t>FROM</a:t>
            </a:r>
            <a:endParaRPr sz="1200">
              <a:solidFill>
                <a:srgbClr val="00000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GB" sz="1200">
                <a:solidFill>
                  <a:srgbClr val="000000"/>
                </a:solidFill>
                <a:latin typeface="Courier New"/>
                <a:ea typeface="Courier New"/>
                <a:cs typeface="Courier New"/>
                <a:sym typeface="Courier New"/>
              </a:rPr>
              <a:t>default.my_table</a:t>
            </a:r>
            <a:endParaRPr sz="1200">
              <a:solidFill>
                <a:srgbClr val="00000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GB" sz="1200">
                <a:solidFill>
                  <a:srgbClr val="000000"/>
                </a:solidFill>
                <a:latin typeface="Courier New"/>
                <a:ea typeface="Courier New"/>
                <a:cs typeface="Courier New"/>
                <a:sym typeface="Courier New"/>
              </a:rPr>
              <a:t>WHERE ds=’2018-01-01’</a:t>
            </a:r>
            <a:endParaRPr sz="1200">
              <a:solidFill>
                <a:srgbClr val="00000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GB" sz="1200">
                <a:solidFill>
                  <a:srgbClr val="000000"/>
                </a:solidFill>
                <a:latin typeface="Courier New"/>
                <a:ea typeface="Courier New"/>
                <a:cs typeface="Courier New"/>
                <a:sym typeface="Courier New"/>
              </a:rPr>
              <a:t>LIMIT 100;</a:t>
            </a:r>
            <a:endParaRPr sz="12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1200">
              <a:latin typeface="Proxima Nova"/>
              <a:ea typeface="Proxima Nova"/>
              <a:cs typeface="Proxima Nova"/>
              <a:sym typeface="Proxima Nova"/>
            </a:endParaRPr>
          </a:p>
        </p:txBody>
      </p:sp>
      <p:sp>
        <p:nvSpPr>
          <p:cNvPr id="225" name="Google Shape;225;p48"/>
          <p:cNvSpPr txBox="1"/>
          <p:nvPr/>
        </p:nvSpPr>
        <p:spPr>
          <a:xfrm>
            <a:off x="140825" y="2275950"/>
            <a:ext cx="2302500" cy="223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Does data exist?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Prior work?</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Source of truth?</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Who owns it?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Who uses it?</a:t>
            </a:r>
            <a:endParaRPr>
              <a:latin typeface="Proxima Nova"/>
              <a:ea typeface="Proxima Nova"/>
              <a:cs typeface="Proxima Nova"/>
              <a:sym typeface="Proxima Nova"/>
            </a:endParaRPr>
          </a:p>
        </p:txBody>
      </p:sp>
      <p:pic>
        <p:nvPicPr>
          <p:cNvPr id="226" name="Google Shape;226;p48"/>
          <p:cNvPicPr preferRelativeResize="0"/>
          <p:nvPr/>
        </p:nvPicPr>
        <p:blipFill>
          <a:blip r:embed="rId3">
            <a:alphaModFix/>
          </a:blip>
          <a:stretch>
            <a:fillRect/>
          </a:stretch>
        </p:blipFill>
        <p:spPr>
          <a:xfrm>
            <a:off x="615150" y="870700"/>
            <a:ext cx="954624" cy="1053849"/>
          </a:xfrm>
          <a:prstGeom prst="rect">
            <a:avLst/>
          </a:prstGeom>
          <a:noFill/>
          <a:ln>
            <a:noFill/>
          </a:ln>
        </p:spPr>
      </p:pic>
      <p:pic>
        <p:nvPicPr>
          <p:cNvPr id="227" name="Google Shape;227;p48"/>
          <p:cNvPicPr preferRelativeResize="0"/>
          <p:nvPr/>
        </p:nvPicPr>
        <p:blipFill>
          <a:blip r:embed="rId4">
            <a:alphaModFix/>
          </a:blip>
          <a:stretch>
            <a:fillRect/>
          </a:stretch>
        </p:blipFill>
        <p:spPr>
          <a:xfrm>
            <a:off x="3933800" y="817000"/>
            <a:ext cx="1155751" cy="1105976"/>
          </a:xfrm>
          <a:prstGeom prst="rect">
            <a:avLst/>
          </a:prstGeom>
          <a:noFill/>
          <a:ln>
            <a:noFill/>
          </a:ln>
        </p:spPr>
      </p:pic>
      <p:pic>
        <p:nvPicPr>
          <p:cNvPr id="228" name="Google Shape;228;p48"/>
          <p:cNvPicPr preferRelativeResize="0"/>
          <p:nvPr/>
        </p:nvPicPr>
        <p:blipFill>
          <a:blip r:embed="rId5">
            <a:alphaModFix/>
          </a:blip>
          <a:stretch>
            <a:fillRect/>
          </a:stretch>
        </p:blipFill>
        <p:spPr>
          <a:xfrm>
            <a:off x="6542776" y="745603"/>
            <a:ext cx="1967547" cy="1105975"/>
          </a:xfrm>
          <a:prstGeom prst="rect">
            <a:avLst/>
          </a:prstGeom>
          <a:noFill/>
          <a:ln>
            <a:noFill/>
          </a:ln>
        </p:spPr>
      </p:pic>
      <p:sp>
        <p:nvSpPr>
          <p:cNvPr id="229" name="Google Shape;229;p48"/>
          <p:cNvSpPr txBox="1"/>
          <p:nvPr/>
        </p:nvSpPr>
        <p:spPr>
          <a:xfrm>
            <a:off x="495875" y="146050"/>
            <a:ext cx="1592400" cy="7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Open Sans"/>
                <a:ea typeface="Open Sans"/>
                <a:cs typeface="Open Sans"/>
                <a:sym typeface="Open Sans"/>
              </a:rPr>
              <a:t>uncertainty</a:t>
            </a:r>
            <a:endParaRPr b="1">
              <a:latin typeface="Open Sans"/>
              <a:ea typeface="Open Sans"/>
              <a:cs typeface="Open Sans"/>
              <a:sym typeface="Open Sans"/>
            </a:endParaRPr>
          </a:p>
        </p:txBody>
      </p:sp>
      <p:sp>
        <p:nvSpPr>
          <p:cNvPr id="230" name="Google Shape;230;p48"/>
          <p:cNvSpPr txBox="1"/>
          <p:nvPr/>
        </p:nvSpPr>
        <p:spPr>
          <a:xfrm>
            <a:off x="3519325" y="146050"/>
            <a:ext cx="1592400" cy="7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Open Sans"/>
                <a:ea typeface="Open Sans"/>
                <a:cs typeface="Open Sans"/>
                <a:sym typeface="Open Sans"/>
              </a:rPr>
              <a:t>Increased load</a:t>
            </a:r>
            <a:endParaRPr b="1">
              <a:latin typeface="Open Sans"/>
              <a:ea typeface="Open Sans"/>
              <a:cs typeface="Open Sans"/>
              <a:sym typeface="Open Sans"/>
            </a:endParaRPr>
          </a:p>
          <a:p>
            <a:pPr indent="0" lvl="0" marL="0" rtl="0" algn="l">
              <a:spcBef>
                <a:spcPts val="0"/>
              </a:spcBef>
              <a:spcAft>
                <a:spcPts val="0"/>
              </a:spcAft>
              <a:buNone/>
            </a:pPr>
            <a:r>
              <a:rPr b="1" lang="en-GB">
                <a:latin typeface="Open Sans"/>
                <a:ea typeface="Open Sans"/>
                <a:cs typeface="Open Sans"/>
                <a:sym typeface="Open Sans"/>
              </a:rPr>
              <a:t>and query cost</a:t>
            </a:r>
            <a:endParaRPr b="1">
              <a:latin typeface="Open Sans"/>
              <a:ea typeface="Open Sans"/>
              <a:cs typeface="Open Sans"/>
              <a:sym typeface="Open Sans"/>
            </a:endParaRPr>
          </a:p>
        </p:txBody>
      </p:sp>
      <p:sp>
        <p:nvSpPr>
          <p:cNvPr id="231" name="Google Shape;231;p48"/>
          <p:cNvSpPr txBox="1"/>
          <p:nvPr/>
        </p:nvSpPr>
        <p:spPr>
          <a:xfrm>
            <a:off x="6730350" y="146050"/>
            <a:ext cx="1592400" cy="7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Open Sans"/>
                <a:ea typeface="Open Sans"/>
                <a:cs typeface="Open Sans"/>
                <a:sym typeface="Open Sans"/>
              </a:rPr>
              <a:t>interruptions</a:t>
            </a:r>
            <a:endParaRPr b="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9"/>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Metadata is key to next bigdata wave</a:t>
            </a:r>
            <a:endParaRPr>
              <a:solidFill>
                <a:schemeClr val="lt1"/>
              </a:solidFill>
            </a:endParaRPr>
          </a:p>
          <a:p>
            <a:pPr indent="0" lvl="0" marL="0" rtl="0" algn="l">
              <a:spcBef>
                <a:spcPts val="0"/>
              </a:spcBef>
              <a:spcAft>
                <a:spcPts val="0"/>
              </a:spcAft>
              <a:buNone/>
            </a:pPr>
            <a:r>
              <a:t/>
            </a:r>
            <a:endParaRPr/>
          </a:p>
        </p:txBody>
      </p:sp>
      <p:sp>
        <p:nvSpPr>
          <p:cNvPr id="238" name="Google Shape;238;p49"/>
          <p:cNvSpPr txBox="1"/>
          <p:nvPr>
            <p:ph idx="2" type="body"/>
          </p:nvPr>
        </p:nvSpPr>
        <p:spPr>
          <a:xfrm>
            <a:off x="454500" y="473775"/>
            <a:ext cx="8235000" cy="3702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GB">
                <a:solidFill>
                  <a:schemeClr val="dk1"/>
                </a:solidFill>
              </a:rPr>
              <a:t>Discover new data sources</a:t>
            </a:r>
            <a:endParaRPr>
              <a:solidFill>
                <a:schemeClr val="dk1"/>
              </a:solidFill>
            </a:endParaRPr>
          </a:p>
          <a:p>
            <a:pPr indent="-330200" lvl="0" marL="457200" rtl="0" algn="l">
              <a:lnSpc>
                <a:spcPct val="100000"/>
              </a:lnSpc>
              <a:spcBef>
                <a:spcPts val="1600"/>
              </a:spcBef>
              <a:spcAft>
                <a:spcPts val="0"/>
              </a:spcAft>
              <a:buClr>
                <a:schemeClr val="dk1"/>
              </a:buClr>
              <a:buSzPts val="1600"/>
              <a:buChar char="●"/>
            </a:pPr>
            <a:r>
              <a:rPr lang="en-GB">
                <a:solidFill>
                  <a:schemeClr val="dk1"/>
                </a:solidFill>
              </a:rPr>
              <a:t>Identify end users to notify them of changes</a:t>
            </a:r>
            <a:endParaRPr>
              <a:solidFill>
                <a:schemeClr val="dk1"/>
              </a:solidFill>
            </a:endParaRPr>
          </a:p>
          <a:p>
            <a:pPr indent="-330200" lvl="0" marL="457200" rtl="0" algn="l">
              <a:lnSpc>
                <a:spcPct val="100000"/>
              </a:lnSpc>
              <a:spcBef>
                <a:spcPts val="1600"/>
              </a:spcBef>
              <a:spcAft>
                <a:spcPts val="0"/>
              </a:spcAft>
              <a:buClr>
                <a:schemeClr val="dk1"/>
              </a:buClr>
              <a:buSzPts val="1600"/>
              <a:buChar char="●"/>
            </a:pPr>
            <a:r>
              <a:rPr lang="en-GB">
                <a:solidFill>
                  <a:schemeClr val="dk1"/>
                </a:solidFill>
              </a:rPr>
              <a:t>Understand the popularity and trustworthiness of data</a:t>
            </a:r>
            <a:endParaRPr>
              <a:solidFill>
                <a:schemeClr val="dk1"/>
              </a:solidFill>
            </a:endParaRPr>
          </a:p>
          <a:p>
            <a:pPr indent="-330200" lvl="0" marL="457200" rtl="0" algn="l">
              <a:lnSpc>
                <a:spcPct val="100000"/>
              </a:lnSpc>
              <a:spcBef>
                <a:spcPts val="1600"/>
              </a:spcBef>
              <a:spcAft>
                <a:spcPts val="0"/>
              </a:spcAft>
              <a:buClr>
                <a:schemeClr val="dk1"/>
              </a:buClr>
              <a:buSzPts val="1600"/>
              <a:buChar char="●"/>
            </a:pPr>
            <a:r>
              <a:rPr lang="en-GB">
                <a:solidFill>
                  <a:schemeClr val="dk1"/>
                </a:solidFill>
              </a:rPr>
              <a:t>Network with other people on their data analysis</a:t>
            </a:r>
            <a:endParaRPr>
              <a:solidFill>
                <a:schemeClr val="dk1"/>
              </a:solidFill>
            </a:endParaRPr>
          </a:p>
          <a:p>
            <a:pPr indent="-330200" lvl="0" marL="457200" rtl="0" algn="l">
              <a:lnSpc>
                <a:spcPct val="100000"/>
              </a:lnSpc>
              <a:spcBef>
                <a:spcPts val="1600"/>
              </a:spcBef>
              <a:spcAft>
                <a:spcPts val="0"/>
              </a:spcAft>
              <a:buClr>
                <a:schemeClr val="dk1"/>
              </a:buClr>
              <a:buSzPts val="1600"/>
              <a:buChar char="●"/>
            </a:pPr>
            <a:r>
              <a:rPr lang="en-GB">
                <a:solidFill>
                  <a:schemeClr val="dk1"/>
                </a:solidFill>
              </a:rPr>
              <a:t>Investigate/monitor the magnitude of protected data exposure</a:t>
            </a:r>
            <a:endParaRPr>
              <a:solidFill>
                <a:schemeClr val="dk1"/>
              </a:solidFill>
            </a:endParaRPr>
          </a:p>
          <a:p>
            <a:pPr indent="-330200" lvl="0" marL="457200" rtl="0" algn="l">
              <a:lnSpc>
                <a:spcPct val="100000"/>
              </a:lnSpc>
              <a:spcBef>
                <a:spcPts val="1600"/>
              </a:spcBef>
              <a:spcAft>
                <a:spcPts val="0"/>
              </a:spcAft>
              <a:buClr>
                <a:schemeClr val="dk1"/>
              </a:buClr>
              <a:buSzPts val="1600"/>
              <a:buChar char="●"/>
            </a:pPr>
            <a:r>
              <a:rPr lang="en-GB">
                <a:solidFill>
                  <a:schemeClr val="dk1"/>
                </a:solidFill>
              </a:rPr>
              <a:t>Know what your boss or colleagues are using</a:t>
            </a:r>
            <a:endParaRPr>
              <a:solidFill>
                <a:schemeClr val="dk1"/>
              </a:solidFill>
            </a:endParaRPr>
          </a:p>
          <a:p>
            <a:pPr indent="-330200" lvl="0" marL="457200" rtl="0" algn="l">
              <a:lnSpc>
                <a:spcPct val="100000"/>
              </a:lnSpc>
              <a:spcBef>
                <a:spcPts val="1600"/>
              </a:spcBef>
              <a:spcAft>
                <a:spcPts val="0"/>
              </a:spcAft>
              <a:buClr>
                <a:schemeClr val="dk1"/>
              </a:buClr>
              <a:buSzPts val="1600"/>
              <a:buChar char="●"/>
            </a:pPr>
            <a:r>
              <a:rPr lang="en-GB">
                <a:solidFill>
                  <a:schemeClr val="dk1"/>
                </a:solidFill>
              </a:rPr>
              <a:t>Talk to upstream producers</a:t>
            </a:r>
            <a:endParaRPr>
              <a:solidFill>
                <a:schemeClr val="dk1"/>
              </a:solidFill>
            </a:endParaRPr>
          </a:p>
          <a:p>
            <a:pPr indent="-330200" lvl="0" marL="457200" rtl="0" algn="l">
              <a:lnSpc>
                <a:spcPct val="100000"/>
              </a:lnSpc>
              <a:spcBef>
                <a:spcPts val="1600"/>
              </a:spcBef>
              <a:spcAft>
                <a:spcPts val="1600"/>
              </a:spcAft>
              <a:buClr>
                <a:schemeClr val="dk1"/>
              </a:buClr>
              <a:buSzPts val="1600"/>
              <a:buChar char="●"/>
            </a:pPr>
            <a:r>
              <a:rPr lang="en-GB">
                <a:solidFill>
                  <a:schemeClr val="dk1"/>
                </a:solidFill>
              </a:rPr>
              <a:t>+30% productivity for data scientists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0"/>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It’s all about relationships</a:t>
            </a:r>
            <a:endParaRPr>
              <a:solidFill>
                <a:schemeClr val="lt1"/>
              </a:solidFill>
            </a:endParaRPr>
          </a:p>
          <a:p>
            <a:pPr indent="0" lvl="0" marL="0" rtl="0" algn="l">
              <a:spcBef>
                <a:spcPts val="0"/>
              </a:spcBef>
              <a:spcAft>
                <a:spcPts val="0"/>
              </a:spcAft>
              <a:buNone/>
            </a:pPr>
            <a:r>
              <a:t/>
            </a:r>
            <a:endParaRPr/>
          </a:p>
        </p:txBody>
      </p:sp>
      <p:pic>
        <p:nvPicPr>
          <p:cNvPr id="245" name="Google Shape;245;p50"/>
          <p:cNvPicPr preferRelativeResize="0"/>
          <p:nvPr/>
        </p:nvPicPr>
        <p:blipFill>
          <a:blip r:embed="rId3">
            <a:alphaModFix/>
          </a:blip>
          <a:stretch>
            <a:fillRect/>
          </a:stretch>
        </p:blipFill>
        <p:spPr>
          <a:xfrm>
            <a:off x="1924050" y="87850"/>
            <a:ext cx="5295900" cy="4057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1"/>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ABC of metadata</a:t>
            </a:r>
            <a:endParaRPr>
              <a:solidFill>
                <a:schemeClr val="lt1"/>
              </a:solidFill>
            </a:endParaRPr>
          </a:p>
          <a:p>
            <a:pPr indent="0" lvl="0" marL="0" rtl="0" algn="l">
              <a:spcBef>
                <a:spcPts val="0"/>
              </a:spcBef>
              <a:spcAft>
                <a:spcPts val="0"/>
              </a:spcAft>
              <a:buNone/>
            </a:pPr>
            <a:r>
              <a:t/>
            </a:r>
            <a:endParaRPr/>
          </a:p>
        </p:txBody>
      </p:sp>
      <p:sp>
        <p:nvSpPr>
          <p:cNvPr id="252" name="Google Shape;252;p51"/>
          <p:cNvSpPr txBox="1"/>
          <p:nvPr/>
        </p:nvSpPr>
        <p:spPr>
          <a:xfrm>
            <a:off x="509750" y="84551"/>
            <a:ext cx="8590800" cy="41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Proxima Nova"/>
                <a:ea typeface="Proxima Nova"/>
                <a:cs typeface="Proxima Nova"/>
                <a:sym typeface="Proxima Nova"/>
              </a:rPr>
              <a:t>A</a:t>
            </a:r>
            <a:r>
              <a:rPr lang="en-GB" sz="2000">
                <a:latin typeface="Proxima Nova"/>
                <a:ea typeface="Proxima Nova"/>
                <a:cs typeface="Proxima Nova"/>
                <a:sym typeface="Proxima Nova"/>
              </a:rPr>
              <a:t>pplication Context</a:t>
            </a:r>
            <a:endParaRPr sz="2000">
              <a:latin typeface="Proxima Nova"/>
              <a:ea typeface="Proxima Nova"/>
              <a:cs typeface="Proxima Nova"/>
              <a:sym typeface="Proxima Nova"/>
            </a:endParaRPr>
          </a:p>
          <a:p>
            <a:pPr indent="0" lvl="0" marL="0" rtl="0" algn="l">
              <a:spcBef>
                <a:spcPts val="0"/>
              </a:spcBef>
              <a:spcAft>
                <a:spcPts val="0"/>
              </a:spcAft>
              <a:buNone/>
            </a:pPr>
            <a:r>
              <a:rPr lang="en-GB">
                <a:solidFill>
                  <a:srgbClr val="FF00FF"/>
                </a:solidFill>
                <a:latin typeface="Proxima Nova"/>
                <a:ea typeface="Proxima Nova"/>
                <a:cs typeface="Proxima Nova"/>
                <a:sym typeface="Proxima Nova"/>
              </a:rPr>
              <a:t>Metadata needed by humans or applications to operate</a:t>
            </a:r>
            <a:endParaRPr>
              <a:solidFill>
                <a:srgbClr val="FF00FF"/>
              </a:solidFill>
              <a:latin typeface="Proxima Nova"/>
              <a:ea typeface="Proxima Nova"/>
              <a:cs typeface="Proxima Nova"/>
              <a:sym typeface="Proxima Nova"/>
            </a:endParaRPr>
          </a:p>
          <a:p>
            <a:pPr indent="-355600" lvl="0" marL="457200" rtl="0" algn="l">
              <a:spcBef>
                <a:spcPts val="0"/>
              </a:spcBef>
              <a:spcAft>
                <a:spcPts val="0"/>
              </a:spcAft>
              <a:buClr>
                <a:srgbClr val="FF00BF"/>
              </a:buClr>
              <a:buSzPts val="2000"/>
              <a:buFont typeface="Proxima Nova"/>
              <a:buChar char="●"/>
            </a:pPr>
            <a:r>
              <a:rPr lang="en-GB" sz="2000">
                <a:latin typeface="Proxima Nova"/>
                <a:ea typeface="Proxima Nova"/>
                <a:cs typeface="Proxima Nova"/>
                <a:sym typeface="Proxima Nova"/>
              </a:rPr>
              <a:t>Where is the data?</a:t>
            </a:r>
            <a:endParaRPr sz="2000">
              <a:latin typeface="Proxima Nova"/>
              <a:ea typeface="Proxima Nova"/>
              <a:cs typeface="Proxima Nova"/>
              <a:sym typeface="Proxima Nova"/>
            </a:endParaRPr>
          </a:p>
          <a:p>
            <a:pPr indent="-355600" lvl="0" marL="457200" rtl="0" algn="l">
              <a:spcBef>
                <a:spcPts val="0"/>
              </a:spcBef>
              <a:spcAft>
                <a:spcPts val="0"/>
              </a:spcAft>
              <a:buClr>
                <a:srgbClr val="FF00BF"/>
              </a:buClr>
              <a:buSzPts val="2000"/>
              <a:buFont typeface="Proxima Nova"/>
              <a:buChar char="●"/>
            </a:pPr>
            <a:r>
              <a:rPr lang="en-GB" sz="2000">
                <a:latin typeface="Proxima Nova"/>
                <a:ea typeface="Proxima Nova"/>
                <a:cs typeface="Proxima Nova"/>
                <a:sym typeface="Proxima Nova"/>
              </a:rPr>
              <a:t>What are the semantics of the data?</a:t>
            </a:r>
            <a:endParaRPr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2"/>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ABC of metadata</a:t>
            </a:r>
            <a:endParaRPr>
              <a:solidFill>
                <a:schemeClr val="lt1"/>
              </a:solidFill>
            </a:endParaRPr>
          </a:p>
          <a:p>
            <a:pPr indent="0" lvl="0" marL="0" rtl="0" algn="l">
              <a:spcBef>
                <a:spcPts val="0"/>
              </a:spcBef>
              <a:spcAft>
                <a:spcPts val="0"/>
              </a:spcAft>
              <a:buNone/>
            </a:pPr>
            <a:r>
              <a:t/>
            </a:r>
            <a:endParaRPr/>
          </a:p>
        </p:txBody>
      </p:sp>
      <p:sp>
        <p:nvSpPr>
          <p:cNvPr id="259" name="Google Shape;259;p52"/>
          <p:cNvSpPr txBox="1"/>
          <p:nvPr/>
        </p:nvSpPr>
        <p:spPr>
          <a:xfrm>
            <a:off x="509750" y="84551"/>
            <a:ext cx="8590800" cy="41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B7B7B7"/>
                </a:solidFill>
                <a:latin typeface="Proxima Nova"/>
                <a:ea typeface="Proxima Nova"/>
                <a:cs typeface="Proxima Nova"/>
                <a:sym typeface="Proxima Nova"/>
              </a:rPr>
              <a:t>A</a:t>
            </a:r>
            <a:r>
              <a:rPr lang="en-GB" sz="2000">
                <a:solidFill>
                  <a:srgbClr val="B7B7B7"/>
                </a:solidFill>
                <a:latin typeface="Proxima Nova"/>
                <a:ea typeface="Proxima Nova"/>
                <a:cs typeface="Proxima Nova"/>
                <a:sym typeface="Proxima Nova"/>
              </a:rPr>
              <a:t>pplication Context</a:t>
            </a:r>
            <a:endParaRPr sz="2000">
              <a:solidFill>
                <a:srgbClr val="B7B7B7"/>
              </a:solidFill>
              <a:latin typeface="Proxima Nova"/>
              <a:ea typeface="Proxima Nova"/>
              <a:cs typeface="Proxima Nova"/>
              <a:sym typeface="Proxima Nova"/>
            </a:endParaRPr>
          </a:p>
          <a:p>
            <a:pPr indent="0" lvl="0" marL="0" rtl="0" algn="l">
              <a:spcBef>
                <a:spcPts val="0"/>
              </a:spcBef>
              <a:spcAft>
                <a:spcPts val="0"/>
              </a:spcAft>
              <a:buNone/>
            </a:pPr>
            <a:r>
              <a:rPr lang="en-GB">
                <a:solidFill>
                  <a:srgbClr val="B7B7B7"/>
                </a:solidFill>
                <a:latin typeface="Proxima Nova"/>
                <a:ea typeface="Proxima Nova"/>
                <a:cs typeface="Proxima Nova"/>
                <a:sym typeface="Proxima Nova"/>
              </a:rPr>
              <a:t>Metadata needed by humans or applications to operate</a:t>
            </a:r>
            <a:endParaRPr>
              <a:solidFill>
                <a:srgbClr val="B7B7B7"/>
              </a:solidFill>
              <a:latin typeface="Proxima Nova"/>
              <a:ea typeface="Proxima Nova"/>
              <a:cs typeface="Proxima Nova"/>
              <a:sym typeface="Proxima Nova"/>
            </a:endParaRPr>
          </a:p>
          <a:p>
            <a:pPr indent="-355600" lvl="0" marL="457200" rtl="0" algn="l">
              <a:spcBef>
                <a:spcPts val="0"/>
              </a:spcBef>
              <a:spcAft>
                <a:spcPts val="0"/>
              </a:spcAft>
              <a:buClr>
                <a:srgbClr val="B7B7B7"/>
              </a:buClr>
              <a:buSzPts val="2000"/>
              <a:buFont typeface="Proxima Nova"/>
              <a:buChar char="●"/>
            </a:pPr>
            <a:r>
              <a:rPr lang="en-GB" sz="2000">
                <a:solidFill>
                  <a:srgbClr val="B7B7B7"/>
                </a:solidFill>
                <a:latin typeface="Proxima Nova"/>
                <a:ea typeface="Proxima Nova"/>
                <a:cs typeface="Proxima Nova"/>
                <a:sym typeface="Proxima Nova"/>
              </a:rPr>
              <a:t>Where is the data?</a:t>
            </a:r>
            <a:endParaRPr sz="2000">
              <a:solidFill>
                <a:srgbClr val="B7B7B7"/>
              </a:solidFill>
              <a:latin typeface="Proxima Nova"/>
              <a:ea typeface="Proxima Nova"/>
              <a:cs typeface="Proxima Nova"/>
              <a:sym typeface="Proxima Nova"/>
            </a:endParaRPr>
          </a:p>
          <a:p>
            <a:pPr indent="-355600" lvl="0" marL="457200" rtl="0" algn="l">
              <a:spcBef>
                <a:spcPts val="0"/>
              </a:spcBef>
              <a:spcAft>
                <a:spcPts val="0"/>
              </a:spcAft>
              <a:buClr>
                <a:srgbClr val="B7B7B7"/>
              </a:buClr>
              <a:buSzPts val="2000"/>
              <a:buFont typeface="Proxima Nova"/>
              <a:buChar char="●"/>
            </a:pPr>
            <a:r>
              <a:rPr lang="en-GB" sz="2000">
                <a:solidFill>
                  <a:srgbClr val="B7B7B7"/>
                </a:solidFill>
                <a:latin typeface="Proxima Nova"/>
                <a:ea typeface="Proxima Nova"/>
                <a:cs typeface="Proxima Nova"/>
                <a:sym typeface="Proxima Nova"/>
              </a:rPr>
              <a:t>What are the semantics of the data?</a:t>
            </a:r>
            <a:endParaRPr sz="2000">
              <a:solidFill>
                <a:srgbClr val="B7B7B7"/>
              </a:solidFill>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rPr b="1" lang="en-GB" sz="2000">
                <a:latin typeface="Proxima Nova"/>
                <a:ea typeface="Proxima Nova"/>
                <a:cs typeface="Proxima Nova"/>
                <a:sym typeface="Proxima Nova"/>
              </a:rPr>
              <a:t>B</a:t>
            </a:r>
            <a:r>
              <a:rPr lang="en-GB" sz="2000">
                <a:latin typeface="Proxima Nova"/>
                <a:ea typeface="Proxima Nova"/>
                <a:cs typeface="Proxima Nova"/>
                <a:sym typeface="Proxima Nova"/>
              </a:rPr>
              <a:t>ehavior</a:t>
            </a:r>
            <a:endParaRPr sz="2000">
              <a:latin typeface="Proxima Nova"/>
              <a:ea typeface="Proxima Nova"/>
              <a:cs typeface="Proxima Nova"/>
              <a:sym typeface="Proxima Nova"/>
            </a:endParaRPr>
          </a:p>
          <a:p>
            <a:pPr indent="0" lvl="0" marL="0" rtl="0" algn="l">
              <a:spcBef>
                <a:spcPts val="0"/>
              </a:spcBef>
              <a:spcAft>
                <a:spcPts val="0"/>
              </a:spcAft>
              <a:buNone/>
            </a:pPr>
            <a:r>
              <a:rPr lang="en-GB">
                <a:solidFill>
                  <a:srgbClr val="FF00FF"/>
                </a:solidFill>
                <a:latin typeface="Proxima Nova"/>
                <a:ea typeface="Proxima Nova"/>
                <a:cs typeface="Proxima Nova"/>
                <a:sym typeface="Proxima Nova"/>
              </a:rPr>
              <a:t>How is data created and used over time?</a:t>
            </a:r>
            <a:endParaRPr sz="2000">
              <a:solidFill>
                <a:srgbClr val="FF00FF"/>
              </a:solidFill>
              <a:latin typeface="Proxima Nova"/>
              <a:ea typeface="Proxima Nova"/>
              <a:cs typeface="Proxima Nova"/>
              <a:sym typeface="Proxima Nova"/>
            </a:endParaRPr>
          </a:p>
          <a:p>
            <a:pPr indent="-355600" lvl="0" marL="457200" rtl="0" algn="l">
              <a:spcBef>
                <a:spcPts val="0"/>
              </a:spcBef>
              <a:spcAft>
                <a:spcPts val="0"/>
              </a:spcAft>
              <a:buClr>
                <a:srgbClr val="FF00BF"/>
              </a:buClr>
              <a:buSzPts val="2000"/>
              <a:buFont typeface="Proxima Nova"/>
              <a:buChar char="●"/>
            </a:pPr>
            <a:r>
              <a:rPr lang="en-GB" sz="2000">
                <a:latin typeface="Proxima Nova"/>
                <a:ea typeface="Proxima Nova"/>
                <a:cs typeface="Proxima Nova"/>
                <a:sym typeface="Proxima Nova"/>
              </a:rPr>
              <a:t>Who’s using the data?</a:t>
            </a:r>
            <a:endParaRPr sz="2000">
              <a:latin typeface="Proxima Nova"/>
              <a:ea typeface="Proxima Nova"/>
              <a:cs typeface="Proxima Nova"/>
              <a:sym typeface="Proxima Nova"/>
            </a:endParaRPr>
          </a:p>
          <a:p>
            <a:pPr indent="-355600" lvl="0" marL="457200" rtl="0" algn="l">
              <a:spcBef>
                <a:spcPts val="0"/>
              </a:spcBef>
              <a:spcAft>
                <a:spcPts val="0"/>
              </a:spcAft>
              <a:buClr>
                <a:srgbClr val="FF00BF"/>
              </a:buClr>
              <a:buSzPts val="2000"/>
              <a:buFont typeface="Proxima Nova"/>
              <a:buChar char="●"/>
            </a:pPr>
            <a:r>
              <a:rPr lang="en-GB" sz="2000">
                <a:latin typeface="Proxima Nova"/>
                <a:ea typeface="Proxima Nova"/>
                <a:cs typeface="Proxima Nova"/>
                <a:sym typeface="Proxima Nova"/>
              </a:rPr>
              <a:t>Who created the data?</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3"/>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ABC of metadata</a:t>
            </a:r>
            <a:endParaRPr>
              <a:solidFill>
                <a:schemeClr val="lt1"/>
              </a:solidFill>
            </a:endParaRPr>
          </a:p>
          <a:p>
            <a:pPr indent="0" lvl="0" marL="0" rtl="0" algn="l">
              <a:spcBef>
                <a:spcPts val="0"/>
              </a:spcBef>
              <a:spcAft>
                <a:spcPts val="0"/>
              </a:spcAft>
              <a:buNone/>
            </a:pPr>
            <a:r>
              <a:t/>
            </a:r>
            <a:endParaRPr/>
          </a:p>
        </p:txBody>
      </p:sp>
      <p:sp>
        <p:nvSpPr>
          <p:cNvPr id="266" name="Google Shape;266;p53"/>
          <p:cNvSpPr txBox="1"/>
          <p:nvPr/>
        </p:nvSpPr>
        <p:spPr>
          <a:xfrm>
            <a:off x="509750" y="84551"/>
            <a:ext cx="8590800" cy="41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Proxima Nova"/>
                <a:ea typeface="Proxima Nova"/>
                <a:cs typeface="Proxima Nova"/>
                <a:sym typeface="Proxima Nova"/>
              </a:rPr>
              <a:t>A</a:t>
            </a:r>
            <a:r>
              <a:rPr lang="en-GB" sz="2000">
                <a:latin typeface="Proxima Nova"/>
                <a:ea typeface="Proxima Nova"/>
                <a:cs typeface="Proxima Nova"/>
                <a:sym typeface="Proxima Nova"/>
              </a:rPr>
              <a:t>pplication Context</a:t>
            </a:r>
            <a:endParaRPr sz="2000">
              <a:latin typeface="Proxima Nova"/>
              <a:ea typeface="Proxima Nova"/>
              <a:cs typeface="Proxima Nova"/>
              <a:sym typeface="Proxima Nova"/>
            </a:endParaRPr>
          </a:p>
          <a:p>
            <a:pPr indent="0" lvl="0" marL="0" rtl="0" algn="l">
              <a:spcBef>
                <a:spcPts val="0"/>
              </a:spcBef>
              <a:spcAft>
                <a:spcPts val="0"/>
              </a:spcAft>
              <a:buNone/>
            </a:pPr>
            <a:r>
              <a:rPr lang="en-GB">
                <a:solidFill>
                  <a:srgbClr val="FF00FF"/>
                </a:solidFill>
                <a:latin typeface="Proxima Nova"/>
                <a:ea typeface="Proxima Nova"/>
                <a:cs typeface="Proxima Nova"/>
                <a:sym typeface="Proxima Nova"/>
              </a:rPr>
              <a:t>Metadata needed by humans or applications to operate</a:t>
            </a:r>
            <a:endParaRPr>
              <a:solidFill>
                <a:srgbClr val="FF00FF"/>
              </a:solidFill>
              <a:latin typeface="Proxima Nova"/>
              <a:ea typeface="Proxima Nova"/>
              <a:cs typeface="Proxima Nova"/>
              <a:sym typeface="Proxima Nova"/>
            </a:endParaRPr>
          </a:p>
          <a:p>
            <a:pPr indent="-355600" lvl="0" marL="457200" rtl="0" algn="l">
              <a:spcBef>
                <a:spcPts val="0"/>
              </a:spcBef>
              <a:spcAft>
                <a:spcPts val="0"/>
              </a:spcAft>
              <a:buClr>
                <a:srgbClr val="FF00BF"/>
              </a:buClr>
              <a:buSzPts val="2000"/>
              <a:buFont typeface="Proxima Nova"/>
              <a:buChar char="●"/>
            </a:pPr>
            <a:r>
              <a:rPr lang="en-GB" sz="2000">
                <a:latin typeface="Proxima Nova"/>
                <a:ea typeface="Proxima Nova"/>
                <a:cs typeface="Proxima Nova"/>
                <a:sym typeface="Proxima Nova"/>
              </a:rPr>
              <a:t>Where is the data?</a:t>
            </a:r>
            <a:endParaRPr sz="2000">
              <a:latin typeface="Proxima Nova"/>
              <a:ea typeface="Proxima Nova"/>
              <a:cs typeface="Proxima Nova"/>
              <a:sym typeface="Proxima Nova"/>
            </a:endParaRPr>
          </a:p>
          <a:p>
            <a:pPr indent="-355600" lvl="0" marL="457200" rtl="0" algn="l">
              <a:spcBef>
                <a:spcPts val="0"/>
              </a:spcBef>
              <a:spcAft>
                <a:spcPts val="0"/>
              </a:spcAft>
              <a:buClr>
                <a:srgbClr val="FF00BF"/>
              </a:buClr>
              <a:buSzPts val="2000"/>
              <a:buFont typeface="Proxima Nova"/>
              <a:buChar char="●"/>
            </a:pPr>
            <a:r>
              <a:rPr lang="en-GB" sz="2000">
                <a:latin typeface="Proxima Nova"/>
                <a:ea typeface="Proxima Nova"/>
                <a:cs typeface="Proxima Nova"/>
                <a:sym typeface="Proxima Nova"/>
              </a:rPr>
              <a:t>What are the semantics of the data?</a:t>
            </a:r>
            <a:endParaRPr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rPr b="1" lang="en-GB" sz="2000">
                <a:latin typeface="Proxima Nova"/>
                <a:ea typeface="Proxima Nova"/>
                <a:cs typeface="Proxima Nova"/>
                <a:sym typeface="Proxima Nova"/>
              </a:rPr>
              <a:t>B</a:t>
            </a:r>
            <a:r>
              <a:rPr lang="en-GB" sz="2000">
                <a:latin typeface="Proxima Nova"/>
                <a:ea typeface="Proxima Nova"/>
                <a:cs typeface="Proxima Nova"/>
                <a:sym typeface="Proxima Nova"/>
              </a:rPr>
              <a:t>ehavior</a:t>
            </a:r>
            <a:endParaRPr sz="2000">
              <a:latin typeface="Proxima Nova"/>
              <a:ea typeface="Proxima Nova"/>
              <a:cs typeface="Proxima Nova"/>
              <a:sym typeface="Proxima Nova"/>
            </a:endParaRPr>
          </a:p>
          <a:p>
            <a:pPr indent="0" lvl="0" marL="0" rtl="0" algn="l">
              <a:spcBef>
                <a:spcPts val="0"/>
              </a:spcBef>
              <a:spcAft>
                <a:spcPts val="0"/>
              </a:spcAft>
              <a:buNone/>
            </a:pPr>
            <a:r>
              <a:rPr lang="en-GB">
                <a:solidFill>
                  <a:srgbClr val="FF00FF"/>
                </a:solidFill>
                <a:latin typeface="Proxima Nova"/>
                <a:ea typeface="Proxima Nova"/>
                <a:cs typeface="Proxima Nova"/>
                <a:sym typeface="Proxima Nova"/>
              </a:rPr>
              <a:t>How is data created and used over time?</a:t>
            </a:r>
            <a:endParaRPr sz="2000">
              <a:solidFill>
                <a:srgbClr val="FF00FF"/>
              </a:solidFill>
              <a:latin typeface="Proxima Nova"/>
              <a:ea typeface="Proxima Nova"/>
              <a:cs typeface="Proxima Nova"/>
              <a:sym typeface="Proxima Nova"/>
            </a:endParaRPr>
          </a:p>
          <a:p>
            <a:pPr indent="-355600" lvl="0" marL="457200" rtl="0" algn="l">
              <a:spcBef>
                <a:spcPts val="0"/>
              </a:spcBef>
              <a:spcAft>
                <a:spcPts val="0"/>
              </a:spcAft>
              <a:buClr>
                <a:srgbClr val="FF00BF"/>
              </a:buClr>
              <a:buSzPts val="2000"/>
              <a:buFont typeface="Proxima Nova"/>
              <a:buChar char="●"/>
            </a:pPr>
            <a:r>
              <a:rPr lang="en-GB" sz="2000">
                <a:latin typeface="Proxima Nova"/>
                <a:ea typeface="Proxima Nova"/>
                <a:cs typeface="Proxima Nova"/>
                <a:sym typeface="Proxima Nova"/>
              </a:rPr>
              <a:t>Who’s using the data?</a:t>
            </a:r>
            <a:endParaRPr sz="2000">
              <a:latin typeface="Proxima Nova"/>
              <a:ea typeface="Proxima Nova"/>
              <a:cs typeface="Proxima Nova"/>
              <a:sym typeface="Proxima Nova"/>
            </a:endParaRPr>
          </a:p>
          <a:p>
            <a:pPr indent="-355600" lvl="0" marL="457200" rtl="0" algn="l">
              <a:spcBef>
                <a:spcPts val="0"/>
              </a:spcBef>
              <a:spcAft>
                <a:spcPts val="0"/>
              </a:spcAft>
              <a:buClr>
                <a:srgbClr val="FF00BF"/>
              </a:buClr>
              <a:buSzPts val="2000"/>
              <a:buFont typeface="Proxima Nova"/>
              <a:buChar char="●"/>
            </a:pPr>
            <a:r>
              <a:rPr lang="en-GB" sz="2000">
                <a:latin typeface="Proxima Nova"/>
                <a:ea typeface="Proxima Nova"/>
                <a:cs typeface="Proxima Nova"/>
                <a:sym typeface="Proxima Nova"/>
              </a:rPr>
              <a:t>Who created the data?</a:t>
            </a:r>
            <a:endParaRPr sz="2000">
              <a:latin typeface="Proxima Nova"/>
              <a:ea typeface="Proxima Nova"/>
              <a:cs typeface="Proxima Nova"/>
              <a:sym typeface="Proxima Nova"/>
            </a:endParaRPr>
          </a:p>
          <a:p>
            <a:pPr indent="0" lvl="0" marL="0" rtl="0" algn="l">
              <a:spcBef>
                <a:spcPts val="0"/>
              </a:spcBef>
              <a:spcAft>
                <a:spcPts val="0"/>
              </a:spcAft>
              <a:buNone/>
            </a:pPr>
            <a:r>
              <a:t/>
            </a:r>
            <a:endParaRPr b="1" sz="2000">
              <a:latin typeface="Proxima Nova"/>
              <a:ea typeface="Proxima Nova"/>
              <a:cs typeface="Proxima Nova"/>
              <a:sym typeface="Proxima Nova"/>
            </a:endParaRPr>
          </a:p>
          <a:p>
            <a:pPr indent="0" lvl="0" marL="0" rtl="0" algn="l">
              <a:spcBef>
                <a:spcPts val="0"/>
              </a:spcBef>
              <a:spcAft>
                <a:spcPts val="0"/>
              </a:spcAft>
              <a:buNone/>
            </a:pPr>
            <a:r>
              <a:rPr b="1" lang="en-GB" sz="2000">
                <a:latin typeface="Proxima Nova"/>
                <a:ea typeface="Proxima Nova"/>
                <a:cs typeface="Proxima Nova"/>
                <a:sym typeface="Proxima Nova"/>
              </a:rPr>
              <a:t>C</a:t>
            </a:r>
            <a:r>
              <a:rPr lang="en-GB" sz="2000">
                <a:latin typeface="Proxima Nova"/>
                <a:ea typeface="Proxima Nova"/>
                <a:cs typeface="Proxima Nova"/>
                <a:sym typeface="Proxima Nova"/>
              </a:rPr>
              <a:t>hange</a:t>
            </a:r>
            <a:endParaRPr sz="2000">
              <a:latin typeface="Proxima Nova"/>
              <a:ea typeface="Proxima Nova"/>
              <a:cs typeface="Proxima Nova"/>
              <a:sym typeface="Proxima Nova"/>
            </a:endParaRPr>
          </a:p>
          <a:p>
            <a:pPr indent="0" lvl="0" marL="0" rtl="0" algn="l">
              <a:spcBef>
                <a:spcPts val="0"/>
              </a:spcBef>
              <a:spcAft>
                <a:spcPts val="0"/>
              </a:spcAft>
              <a:buNone/>
            </a:pPr>
            <a:r>
              <a:rPr lang="en-GB">
                <a:solidFill>
                  <a:srgbClr val="FF00FF"/>
                </a:solidFill>
                <a:latin typeface="Proxima Nova"/>
                <a:ea typeface="Proxima Nova"/>
                <a:cs typeface="Proxima Nova"/>
                <a:sym typeface="Proxima Nova"/>
              </a:rPr>
              <a:t>Change in data over time</a:t>
            </a:r>
            <a:endParaRPr sz="2000">
              <a:solidFill>
                <a:srgbClr val="FF00FF"/>
              </a:solidFill>
              <a:latin typeface="Proxima Nova"/>
              <a:ea typeface="Proxima Nova"/>
              <a:cs typeface="Proxima Nova"/>
              <a:sym typeface="Proxima Nova"/>
            </a:endParaRPr>
          </a:p>
          <a:p>
            <a:pPr indent="-355600" lvl="0" marL="457200" rtl="0" algn="l">
              <a:spcBef>
                <a:spcPts val="0"/>
              </a:spcBef>
              <a:spcAft>
                <a:spcPts val="0"/>
              </a:spcAft>
              <a:buClr>
                <a:srgbClr val="FF00BF"/>
              </a:buClr>
              <a:buSzPts val="2000"/>
              <a:buFont typeface="Proxima Nova"/>
              <a:buChar char="●"/>
            </a:pPr>
            <a:r>
              <a:rPr lang="en-GB" sz="2000">
                <a:latin typeface="Proxima Nova"/>
                <a:ea typeface="Proxima Nova"/>
                <a:cs typeface="Proxima Nova"/>
                <a:sym typeface="Proxima Nova"/>
              </a:rPr>
              <a:t>How is the data evolving over time?</a:t>
            </a:r>
            <a:endParaRPr sz="2000">
              <a:latin typeface="Proxima Nova"/>
              <a:ea typeface="Proxima Nova"/>
              <a:cs typeface="Proxima Nova"/>
              <a:sym typeface="Proxima Nova"/>
            </a:endParaRPr>
          </a:p>
          <a:p>
            <a:pPr indent="-355600" lvl="0" marL="457200" rtl="0" algn="l">
              <a:spcBef>
                <a:spcPts val="0"/>
              </a:spcBef>
              <a:spcAft>
                <a:spcPts val="0"/>
              </a:spcAft>
              <a:buClr>
                <a:srgbClr val="FF00BF"/>
              </a:buClr>
              <a:buSzPts val="2000"/>
              <a:buFont typeface="Proxima Nova"/>
              <a:buChar char="●"/>
            </a:pPr>
            <a:r>
              <a:rPr lang="en-GB" sz="2000">
                <a:latin typeface="Proxima Nova"/>
                <a:ea typeface="Proxima Nova"/>
                <a:cs typeface="Proxima Nova"/>
                <a:sym typeface="Proxima Nova"/>
              </a:rPr>
              <a:t>Evolution of code that generates the data</a:t>
            </a:r>
            <a:endParaRPr sz="2000">
              <a:latin typeface="Proxima Nova"/>
              <a:ea typeface="Proxima Nova"/>
              <a:cs typeface="Proxima Nova"/>
              <a:sym typeface="Proxima Nova"/>
            </a:endParaRPr>
          </a:p>
        </p:txBody>
      </p:sp>
      <p:sp>
        <p:nvSpPr>
          <p:cNvPr id="267" name="Google Shape;267;p53"/>
          <p:cNvSpPr txBox="1"/>
          <p:nvPr/>
        </p:nvSpPr>
        <p:spPr>
          <a:xfrm>
            <a:off x="6593600" y="3781100"/>
            <a:ext cx="2550300" cy="7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Open Sans"/>
                <a:ea typeface="Open Sans"/>
                <a:cs typeface="Open Sans"/>
                <a:sym typeface="Open Sans"/>
              </a:rPr>
              <a:t>Terminology: Ground paper</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from Berkeley</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4"/>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What’s out there?</a:t>
            </a:r>
            <a:endParaRPr>
              <a:solidFill>
                <a:schemeClr val="lt1"/>
              </a:solidFill>
            </a:endParaRPr>
          </a:p>
          <a:p>
            <a:pPr indent="0" lvl="0" marL="0" rtl="0" algn="l">
              <a:spcBef>
                <a:spcPts val="0"/>
              </a:spcBef>
              <a:spcAft>
                <a:spcPts val="0"/>
              </a:spcAft>
              <a:buNone/>
            </a:pPr>
            <a:r>
              <a:t/>
            </a:r>
            <a:endParaRPr/>
          </a:p>
        </p:txBody>
      </p:sp>
      <p:sp>
        <p:nvSpPr>
          <p:cNvPr id="274" name="Google Shape;274;p54"/>
          <p:cNvSpPr txBox="1"/>
          <p:nvPr/>
        </p:nvSpPr>
        <p:spPr>
          <a:xfrm>
            <a:off x="76650" y="133125"/>
            <a:ext cx="89907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00BF"/>
              </a:buClr>
              <a:buSzPts val="1800"/>
              <a:buFont typeface="Proxima Nova"/>
              <a:buChar char="•"/>
            </a:pPr>
            <a:r>
              <a:rPr lang="en-GB" sz="1800">
                <a:solidFill>
                  <a:schemeClr val="dk1"/>
                </a:solidFill>
                <a:latin typeface="Proxima Nova"/>
                <a:ea typeface="Proxima Nova"/>
                <a:cs typeface="Proxima Nova"/>
                <a:sym typeface="Proxima Nova"/>
              </a:rPr>
              <a:t>Vendors - Alation, Collibra</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FF00BF"/>
              </a:buClr>
              <a:buSzPts val="1800"/>
              <a:buFont typeface="Proxima Nova"/>
              <a:buChar char="•"/>
            </a:pPr>
            <a:r>
              <a:rPr lang="en-GB" sz="1800">
                <a:solidFill>
                  <a:schemeClr val="dk1"/>
                </a:solidFill>
                <a:latin typeface="Proxima Nova"/>
                <a:ea typeface="Proxima Nova"/>
                <a:cs typeface="Proxima Nova"/>
                <a:sym typeface="Proxima Nova"/>
              </a:rPr>
              <a:t>Existing open source projects (e.g. </a:t>
            </a:r>
            <a:r>
              <a:rPr lang="en-GB" sz="1800" u="sng">
                <a:solidFill>
                  <a:srgbClr val="FF00BF"/>
                </a:solidFill>
                <a:latin typeface="Proxima Nova"/>
                <a:ea typeface="Proxima Nova"/>
                <a:cs typeface="Proxima Nova"/>
                <a:sym typeface="Proxima Nova"/>
                <a:hlinkClick r:id="rId3">
                  <a:extLst>
                    <a:ext uri="{A12FA001-AC4F-418D-AE19-62706E023703}">
                      <ahyp:hlinkClr val="tx"/>
                    </a:ext>
                  </a:extLst>
                </a:hlinkClick>
              </a:rPr>
              <a:t>Apache Atlas</a:t>
            </a:r>
            <a:r>
              <a:rPr lang="en-GB" sz="1800">
                <a:solidFill>
                  <a:schemeClr val="dk1"/>
                </a:solidFill>
                <a:latin typeface="Proxima Nova"/>
                <a:ea typeface="Proxima Nova"/>
                <a:cs typeface="Proxima Nova"/>
                <a:sym typeface="Proxima Nova"/>
              </a:rPr>
              <a:t>, </a:t>
            </a:r>
            <a:r>
              <a:rPr lang="en-GB" sz="1800" u="sng">
                <a:solidFill>
                  <a:srgbClr val="FF00BF"/>
                </a:solidFill>
                <a:latin typeface="Proxima Nova"/>
                <a:ea typeface="Proxima Nova"/>
                <a:cs typeface="Proxima Nova"/>
                <a:sym typeface="Proxima Nova"/>
                <a:hlinkClick r:id="rId4">
                  <a:extLst>
                    <a:ext uri="{A12FA001-AC4F-418D-AE19-62706E023703}">
                      <ahyp:hlinkClr val="tx"/>
                    </a:ext>
                  </a:extLst>
                </a:hlinkClick>
              </a:rPr>
              <a:t>Marquez</a:t>
            </a:r>
            <a:r>
              <a:rPr lang="en-GB"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FF00BF"/>
              </a:buClr>
              <a:buSzPts val="1800"/>
              <a:buFont typeface="Proxima Nova"/>
              <a:buChar char="•"/>
            </a:pPr>
            <a:r>
              <a:rPr lang="en-GB" sz="1800">
                <a:solidFill>
                  <a:schemeClr val="dk1"/>
                </a:solidFill>
                <a:latin typeface="Proxima Nova"/>
                <a:ea typeface="Proxima Nova"/>
                <a:cs typeface="Proxima Nova"/>
                <a:sym typeface="Proxima Nova"/>
              </a:rPr>
              <a:t>LinkedIn’s data portal - Wherehows &amp; DataHub (</a:t>
            </a:r>
            <a:r>
              <a:rPr lang="en-GB" sz="1800" u="sng">
                <a:solidFill>
                  <a:srgbClr val="1155CC"/>
                </a:solidFill>
                <a:latin typeface="Proxima Nova"/>
                <a:ea typeface="Proxima Nova"/>
                <a:cs typeface="Proxima Nova"/>
                <a:sym typeface="Proxima Nova"/>
                <a:hlinkClick r:id="rId5">
                  <a:extLst>
                    <a:ext uri="{A12FA001-AC4F-418D-AE19-62706E023703}">
                      <ahyp:hlinkClr val="tx"/>
                    </a:ext>
                  </a:extLst>
                </a:hlinkClick>
              </a:rPr>
              <a:t>blog</a:t>
            </a:r>
            <a:r>
              <a:rPr lang="en-GB" sz="1800">
                <a:solidFill>
                  <a:schemeClr val="dk1"/>
                </a:solidFill>
                <a:latin typeface="Proxima Nova"/>
                <a:ea typeface="Proxima Nova"/>
                <a:cs typeface="Proxima Nova"/>
                <a:sym typeface="Proxima Nova"/>
              </a:rPr>
              <a:t>, </a:t>
            </a:r>
            <a:r>
              <a:rPr lang="en-GB" sz="1800" u="sng">
                <a:solidFill>
                  <a:srgbClr val="1155CC"/>
                </a:solidFill>
                <a:latin typeface="Proxima Nova"/>
                <a:ea typeface="Proxima Nova"/>
                <a:cs typeface="Proxima Nova"/>
                <a:sym typeface="Proxima Nova"/>
                <a:hlinkClick r:id="rId6">
                  <a:extLst>
                    <a:ext uri="{A12FA001-AC4F-418D-AE19-62706E023703}">
                      <ahyp:hlinkClr val="tx"/>
                    </a:ext>
                  </a:extLst>
                </a:hlinkClick>
              </a:rPr>
              <a:t>code</a:t>
            </a:r>
            <a:r>
              <a:rPr lang="en-GB"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FF00BF"/>
              </a:buClr>
              <a:buSzPts val="1800"/>
              <a:buFont typeface="Proxima Nova"/>
              <a:buChar char="•"/>
            </a:pPr>
            <a:r>
              <a:rPr lang="en-GB" sz="1800">
                <a:solidFill>
                  <a:schemeClr val="dk1"/>
                </a:solidFill>
                <a:latin typeface="Proxima Nova"/>
                <a:ea typeface="Proxima Nova"/>
                <a:cs typeface="Proxima Nova"/>
                <a:sym typeface="Proxima Nova"/>
              </a:rPr>
              <a:t>Twitter’s data discovery (</a:t>
            </a:r>
            <a:r>
              <a:rPr lang="en-GB" sz="1800" u="sng">
                <a:solidFill>
                  <a:srgbClr val="1155CC"/>
                </a:solidFill>
                <a:latin typeface="Proxima Nova"/>
                <a:ea typeface="Proxima Nova"/>
                <a:cs typeface="Proxima Nova"/>
                <a:sym typeface="Proxima Nova"/>
                <a:hlinkClick r:id="rId7">
                  <a:extLst>
                    <a:ext uri="{A12FA001-AC4F-418D-AE19-62706E023703}">
                      <ahyp:hlinkClr val="tx"/>
                    </a:ext>
                  </a:extLst>
                </a:hlinkClick>
              </a:rPr>
              <a:t>blog</a:t>
            </a:r>
            <a:r>
              <a:rPr lang="en-GB"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FF00BF"/>
              </a:buClr>
              <a:buSzPts val="1800"/>
              <a:buFont typeface="Proxima Nova"/>
              <a:buChar char="•"/>
            </a:pPr>
            <a:r>
              <a:rPr lang="en-GB" sz="1800">
                <a:solidFill>
                  <a:schemeClr val="dk1"/>
                </a:solidFill>
                <a:latin typeface="Proxima Nova"/>
                <a:ea typeface="Proxima Nova"/>
                <a:cs typeface="Proxima Nova"/>
                <a:sym typeface="Proxima Nova"/>
              </a:rPr>
              <a:t>Netflix’s metacat (</a:t>
            </a:r>
            <a:r>
              <a:rPr lang="en-GB" sz="1800" u="sng">
                <a:solidFill>
                  <a:srgbClr val="1155CC"/>
                </a:solidFill>
                <a:latin typeface="Proxima Nova"/>
                <a:ea typeface="Proxima Nova"/>
                <a:cs typeface="Proxima Nova"/>
                <a:sym typeface="Proxima Nova"/>
                <a:hlinkClick r:id="rId8">
                  <a:extLst>
                    <a:ext uri="{A12FA001-AC4F-418D-AE19-62706E023703}">
                      <ahyp:hlinkClr val="tx"/>
                    </a:ext>
                  </a:extLst>
                </a:hlinkClick>
              </a:rPr>
              <a:t>code</a:t>
            </a:r>
            <a:r>
              <a:rPr lang="en-GB" sz="1800">
                <a:solidFill>
                  <a:schemeClr val="dk1"/>
                </a:solidFill>
                <a:latin typeface="Proxima Nova"/>
                <a:ea typeface="Proxima Nova"/>
                <a:cs typeface="Proxima Nova"/>
                <a:sym typeface="Proxima Nova"/>
              </a:rPr>
              <a:t>, </a:t>
            </a:r>
            <a:r>
              <a:rPr lang="en-GB" sz="1800" u="sng">
                <a:solidFill>
                  <a:srgbClr val="1155CC"/>
                </a:solidFill>
                <a:latin typeface="Proxima Nova"/>
                <a:ea typeface="Proxima Nova"/>
                <a:cs typeface="Proxima Nova"/>
                <a:sym typeface="Proxima Nova"/>
                <a:hlinkClick r:id="rId9">
                  <a:extLst>
                    <a:ext uri="{A12FA001-AC4F-418D-AE19-62706E023703}">
                      <ahyp:hlinkClr val="tx"/>
                    </a:ext>
                  </a:extLst>
                </a:hlinkClick>
              </a:rPr>
              <a:t>blog</a:t>
            </a:r>
            <a:r>
              <a:rPr lang="en-GB"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FF00BF"/>
              </a:buClr>
              <a:buSzPts val="1800"/>
              <a:buFont typeface="Proxima Nova"/>
              <a:buChar char="•"/>
            </a:pPr>
            <a:r>
              <a:rPr lang="en-GB" sz="1800">
                <a:solidFill>
                  <a:schemeClr val="dk1"/>
                </a:solidFill>
                <a:latin typeface="Proxima Nova"/>
                <a:ea typeface="Proxima Nova"/>
                <a:cs typeface="Proxima Nova"/>
                <a:sym typeface="Proxima Nova"/>
              </a:rPr>
              <a:t>Airbnb’s data portal (</a:t>
            </a:r>
            <a:r>
              <a:rPr lang="en-GB" sz="1800" u="sng">
                <a:solidFill>
                  <a:srgbClr val="1155CC"/>
                </a:solidFill>
                <a:latin typeface="Proxima Nova"/>
                <a:ea typeface="Proxima Nova"/>
                <a:cs typeface="Proxima Nova"/>
                <a:sym typeface="Proxima Nova"/>
                <a:hlinkClick r:id="rId10">
                  <a:extLst>
                    <a:ext uri="{A12FA001-AC4F-418D-AE19-62706E023703}">
                      <ahyp:hlinkClr val="tx"/>
                    </a:ext>
                  </a:extLst>
                </a:hlinkClick>
              </a:rPr>
              <a:t>blog</a:t>
            </a:r>
            <a:r>
              <a:rPr lang="en-GB" sz="1800">
                <a:solidFill>
                  <a:schemeClr val="dk1"/>
                </a:solidFill>
                <a:latin typeface="Proxima Nova"/>
                <a:ea typeface="Proxima Nova"/>
                <a:cs typeface="Proxima Nova"/>
                <a:sym typeface="Proxima Nova"/>
              </a:rPr>
              <a:t>, </a:t>
            </a:r>
            <a:r>
              <a:rPr lang="en-GB" sz="1800" u="sng">
                <a:solidFill>
                  <a:srgbClr val="1155CC"/>
                </a:solidFill>
                <a:latin typeface="Proxima Nova"/>
                <a:ea typeface="Proxima Nova"/>
                <a:cs typeface="Proxima Nova"/>
                <a:sym typeface="Proxima Nova"/>
                <a:hlinkClick r:id="rId11">
                  <a:extLst>
                    <a:ext uri="{A12FA001-AC4F-418D-AE19-62706E023703}">
                      <ahyp:hlinkClr val="tx"/>
                    </a:ext>
                  </a:extLst>
                </a:hlinkClick>
              </a:rPr>
              <a:t>video</a:t>
            </a:r>
            <a:r>
              <a:rPr lang="en-GB"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FF00BF"/>
              </a:buClr>
              <a:buSzPts val="1800"/>
              <a:buFont typeface="Proxima Nova"/>
              <a:buChar char="•"/>
            </a:pPr>
            <a:r>
              <a:rPr lang="en-GB" sz="1800">
                <a:solidFill>
                  <a:schemeClr val="dk1"/>
                </a:solidFill>
                <a:latin typeface="Proxima Nova"/>
                <a:ea typeface="Proxima Nova"/>
                <a:cs typeface="Proxima Nova"/>
                <a:sym typeface="Proxima Nova"/>
              </a:rPr>
              <a:t>Big Query SQL Web UI &amp; data catalog (</a:t>
            </a:r>
            <a:r>
              <a:rPr lang="en-GB" sz="1800" u="sng">
                <a:solidFill>
                  <a:srgbClr val="1155CC"/>
                </a:solidFill>
                <a:latin typeface="Proxima Nova"/>
                <a:ea typeface="Proxima Nova"/>
                <a:cs typeface="Proxima Nova"/>
                <a:sym typeface="Proxima Nova"/>
                <a:hlinkClick r:id="rId12">
                  <a:extLst>
                    <a:ext uri="{A12FA001-AC4F-418D-AE19-62706E023703}">
                      <ahyp:hlinkClr val="tx"/>
                    </a:ext>
                  </a:extLst>
                </a:hlinkClick>
              </a:rPr>
              <a:t>blog</a:t>
            </a:r>
            <a:r>
              <a:rPr lang="en-GB"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FF00BF"/>
              </a:buClr>
              <a:buSzPts val="1800"/>
              <a:buFont typeface="Proxima Nova"/>
              <a:buChar char="•"/>
            </a:pPr>
            <a:r>
              <a:rPr lang="en-GB" sz="1800">
                <a:solidFill>
                  <a:schemeClr val="dk1"/>
                </a:solidFill>
                <a:latin typeface="Proxima Nova"/>
                <a:ea typeface="Proxima Nova"/>
                <a:cs typeface="Proxima Nova"/>
                <a:sym typeface="Proxima Nova"/>
              </a:rPr>
              <a:t>Goods: Organizing Google’s Datasets (</a:t>
            </a:r>
            <a:r>
              <a:rPr lang="en-GB" sz="1800" u="sng">
                <a:solidFill>
                  <a:srgbClr val="1155CC"/>
                </a:solidFill>
                <a:latin typeface="Proxima Nova"/>
                <a:ea typeface="Proxima Nova"/>
                <a:cs typeface="Proxima Nova"/>
                <a:sym typeface="Proxima Nova"/>
                <a:hlinkClick r:id="rId13">
                  <a:extLst>
                    <a:ext uri="{A12FA001-AC4F-418D-AE19-62706E023703}">
                      <ahyp:hlinkClr val="tx"/>
                    </a:ext>
                  </a:extLst>
                </a:hlinkClick>
              </a:rPr>
              <a:t>paper</a:t>
            </a:r>
            <a:r>
              <a:rPr lang="en-GB"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FF00BF"/>
              </a:buClr>
              <a:buSzPts val="1800"/>
              <a:buFont typeface="Proxima Nova"/>
              <a:buChar char="•"/>
            </a:pPr>
            <a:r>
              <a:rPr lang="en-GB" sz="1800">
                <a:solidFill>
                  <a:schemeClr val="dk1"/>
                </a:solidFill>
                <a:latin typeface="Proxima Nova"/>
                <a:ea typeface="Proxima Nova"/>
                <a:cs typeface="Proxima Nova"/>
                <a:sym typeface="Proxima Nova"/>
              </a:rPr>
              <a:t>Data Warehousing and Analytics Infrastructure at Facebook (</a:t>
            </a:r>
            <a:r>
              <a:rPr lang="en-GB" sz="1800" u="sng">
                <a:solidFill>
                  <a:srgbClr val="1155CC"/>
                </a:solidFill>
                <a:latin typeface="Proxima Nova"/>
                <a:ea typeface="Proxima Nova"/>
                <a:cs typeface="Proxima Nova"/>
                <a:sym typeface="Proxima Nova"/>
                <a:hlinkClick r:id="rId14">
                  <a:extLst>
                    <a:ext uri="{A12FA001-AC4F-418D-AE19-62706E023703}">
                      <ahyp:hlinkClr val="tx"/>
                    </a:ext>
                  </a:extLst>
                </a:hlinkClick>
              </a:rPr>
              <a:t>paper</a:t>
            </a:r>
            <a:r>
              <a:rPr lang="en-GB"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rgbClr val="FF00BF"/>
              </a:buClr>
              <a:buSzPts val="1800"/>
              <a:buFont typeface="Proxima Nova"/>
              <a:buChar char="•"/>
            </a:pPr>
            <a:r>
              <a:rPr lang="en-GB" sz="1800">
                <a:solidFill>
                  <a:schemeClr val="dk1"/>
                </a:solidFill>
                <a:latin typeface="Proxima Nova"/>
                <a:ea typeface="Proxima Nova"/>
                <a:cs typeface="Proxima Nova"/>
                <a:sym typeface="Proxima Nova"/>
              </a:rPr>
              <a:t>Ground (RISE Lab): </a:t>
            </a:r>
            <a:r>
              <a:rPr lang="en-GB" sz="1800" u="sng">
                <a:solidFill>
                  <a:srgbClr val="FF00BF"/>
                </a:solidFill>
                <a:latin typeface="Proxima Nova"/>
                <a:ea typeface="Proxima Nova"/>
                <a:cs typeface="Proxima Nova"/>
                <a:sym typeface="Proxima Nova"/>
                <a:hlinkClick r:id="rId15">
                  <a:extLst>
                    <a:ext uri="{A12FA001-AC4F-418D-AE19-62706E023703}">
                      <ahyp:hlinkClr val="tx"/>
                    </a:ext>
                  </a:extLst>
                </a:hlinkClick>
              </a:rPr>
              <a:t>https://rise.cs.berkeley.edu/projects/ground/</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5"/>
          <p:cNvPicPr preferRelativeResize="0"/>
          <p:nvPr/>
        </p:nvPicPr>
        <p:blipFill>
          <a:blip r:embed="rId3">
            <a:alphaModFix/>
          </a:blip>
          <a:stretch>
            <a:fillRect/>
          </a:stretch>
        </p:blipFill>
        <p:spPr>
          <a:xfrm>
            <a:off x="957263" y="1771650"/>
            <a:ext cx="7229475" cy="160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8"/>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Amundsen who?</a:t>
            </a:r>
            <a:endParaRPr>
              <a:solidFill>
                <a:schemeClr val="lt1"/>
              </a:solidFill>
            </a:endParaRPr>
          </a:p>
          <a:p>
            <a:pPr indent="0" lvl="0" marL="0" rtl="0" algn="l">
              <a:spcBef>
                <a:spcPts val="0"/>
              </a:spcBef>
              <a:spcAft>
                <a:spcPts val="0"/>
              </a:spcAft>
              <a:buNone/>
            </a:pPr>
            <a:r>
              <a:t/>
            </a:r>
            <a:endParaRPr/>
          </a:p>
        </p:txBody>
      </p:sp>
      <p:pic>
        <p:nvPicPr>
          <p:cNvPr id="151" name="Google Shape;151;p38"/>
          <p:cNvPicPr preferRelativeResize="0"/>
          <p:nvPr/>
        </p:nvPicPr>
        <p:blipFill>
          <a:blip r:embed="rId3">
            <a:alphaModFix/>
          </a:blip>
          <a:stretch>
            <a:fillRect/>
          </a:stretch>
        </p:blipFill>
        <p:spPr>
          <a:xfrm>
            <a:off x="5950525" y="0"/>
            <a:ext cx="3193475" cy="4300425"/>
          </a:xfrm>
          <a:prstGeom prst="rect">
            <a:avLst/>
          </a:prstGeom>
          <a:noFill/>
          <a:ln>
            <a:noFill/>
          </a:ln>
        </p:spPr>
      </p:pic>
      <p:sp>
        <p:nvSpPr>
          <p:cNvPr id="152" name="Google Shape;152;p38"/>
          <p:cNvSpPr txBox="1"/>
          <p:nvPr/>
        </p:nvSpPr>
        <p:spPr>
          <a:xfrm>
            <a:off x="193650" y="204475"/>
            <a:ext cx="5886000" cy="3996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pen Sans"/>
              <a:buChar char="●"/>
            </a:pPr>
            <a:r>
              <a:rPr lang="en-GB" sz="2400">
                <a:latin typeface="Open Sans"/>
                <a:ea typeface="Open Sans"/>
                <a:cs typeface="Open Sans"/>
                <a:sym typeface="Open Sans"/>
              </a:rPr>
              <a:t>Roald Amundsen (1872-1928)</a:t>
            </a:r>
            <a:endParaRPr sz="2400">
              <a:latin typeface="Open Sans"/>
              <a:ea typeface="Open Sans"/>
              <a:cs typeface="Open Sans"/>
              <a:sym typeface="Open Sans"/>
            </a:endParaRPr>
          </a:p>
          <a:p>
            <a:pPr indent="0" lvl="0" marL="457200" rtl="0" algn="l">
              <a:spcBef>
                <a:spcPts val="0"/>
              </a:spcBef>
              <a:spcAft>
                <a:spcPts val="0"/>
              </a:spcAft>
              <a:buNone/>
            </a:pPr>
            <a:r>
              <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Char char="●"/>
            </a:pPr>
            <a:r>
              <a:rPr lang="en-GB" sz="2400">
                <a:latin typeface="Open Sans"/>
                <a:ea typeface="Open Sans"/>
                <a:cs typeface="Open Sans"/>
                <a:sym typeface="Open Sans"/>
              </a:rPr>
              <a:t>Norwegian arctic explorer</a:t>
            </a:r>
            <a:endParaRPr sz="2400">
              <a:latin typeface="Open Sans"/>
              <a:ea typeface="Open Sans"/>
              <a:cs typeface="Open Sans"/>
              <a:sym typeface="Open Sans"/>
            </a:endParaRPr>
          </a:p>
          <a:p>
            <a:pPr indent="0" lvl="0" marL="457200" rtl="0" algn="l">
              <a:spcBef>
                <a:spcPts val="0"/>
              </a:spcBef>
              <a:spcAft>
                <a:spcPts val="0"/>
              </a:spcAft>
              <a:buNone/>
            </a:pPr>
            <a:r>
              <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Char char="●"/>
            </a:pPr>
            <a:r>
              <a:rPr lang="en-GB" sz="2400">
                <a:latin typeface="Open Sans"/>
                <a:ea typeface="Open Sans"/>
                <a:cs typeface="Open Sans"/>
                <a:sym typeface="Open Sans"/>
              </a:rPr>
              <a:t>First to explore South Pole</a:t>
            </a:r>
            <a:endParaRPr sz="2400">
              <a:latin typeface="Open Sans"/>
              <a:ea typeface="Open Sans"/>
              <a:cs typeface="Open Sans"/>
              <a:sym typeface="Open Sans"/>
            </a:endParaRPr>
          </a:p>
          <a:p>
            <a:pPr indent="0" lvl="0" marL="457200" rtl="0" algn="l">
              <a:spcBef>
                <a:spcPts val="0"/>
              </a:spcBef>
              <a:spcAft>
                <a:spcPts val="0"/>
              </a:spcAft>
              <a:buNone/>
            </a:pPr>
            <a:r>
              <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Char char="●"/>
            </a:pPr>
            <a:r>
              <a:rPr lang="en-GB" sz="2400">
                <a:latin typeface="Open Sans"/>
                <a:ea typeface="Open Sans"/>
                <a:cs typeface="Open Sans"/>
                <a:sym typeface="Open Sans"/>
              </a:rPr>
              <a:t>First to traverse NW passage by sea</a:t>
            </a:r>
            <a:endParaRPr sz="2400">
              <a:latin typeface="Open Sans"/>
              <a:ea typeface="Open Sans"/>
              <a:cs typeface="Open Sans"/>
              <a:sym typeface="Open Sans"/>
            </a:endParaRPr>
          </a:p>
          <a:p>
            <a:pPr indent="0" lvl="0" marL="457200" rtl="0" algn="l">
              <a:spcBef>
                <a:spcPts val="0"/>
              </a:spcBef>
              <a:spcAft>
                <a:spcPts val="0"/>
              </a:spcAft>
              <a:buNone/>
            </a:pPr>
            <a:r>
              <a:t/>
            </a:r>
            <a:endParaRPr sz="240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6"/>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What do we need?</a:t>
            </a:r>
            <a:endParaRPr>
              <a:solidFill>
                <a:schemeClr val="lt1"/>
              </a:solidFill>
            </a:endParaRPr>
          </a:p>
          <a:p>
            <a:pPr indent="0" lvl="0" marL="0" rtl="0" algn="l">
              <a:spcBef>
                <a:spcPts val="0"/>
              </a:spcBef>
              <a:spcAft>
                <a:spcPts val="0"/>
              </a:spcAft>
              <a:buNone/>
            </a:pPr>
            <a:r>
              <a:t/>
            </a:r>
            <a:endParaRPr/>
          </a:p>
        </p:txBody>
      </p:sp>
      <p:graphicFrame>
        <p:nvGraphicFramePr>
          <p:cNvPr id="287" name="Google Shape;287;p56"/>
          <p:cNvGraphicFramePr/>
          <p:nvPr/>
        </p:nvGraphicFramePr>
        <p:xfrm>
          <a:off x="952500" y="95250"/>
          <a:ext cx="3000000" cy="3000000"/>
        </p:xfrm>
        <a:graphic>
          <a:graphicData uri="http://schemas.openxmlformats.org/drawingml/2006/table">
            <a:tbl>
              <a:tblPr>
                <a:noFill/>
                <a:tableStyleId>{7A0623F7-4737-48F8-8932-0585880B2481}</a:tableStyleId>
              </a:tblPr>
              <a:tblGrid>
                <a:gridCol w="2413000"/>
                <a:gridCol w="2413000"/>
                <a:gridCol w="2413000"/>
              </a:tblGrid>
              <a:tr h="381000">
                <a:tc>
                  <a:txBody>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GB"/>
                        <a:t>Search based</a:t>
                      </a:r>
                      <a:endParaRPr b="1"/>
                    </a:p>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txBody>
                  <a:tcPr marT="91425" marB="91425" marR="91425" marL="91425"/>
                </a:tc>
              </a:tr>
              <a:tr h="381000">
                <a:tc>
                  <a:txBody>
                    <a:bodyPr/>
                    <a:lstStyle/>
                    <a:p>
                      <a:pPr indent="0" lvl="0" marL="0" rtl="0" algn="l">
                        <a:spcBef>
                          <a:spcPts val="0"/>
                        </a:spcBef>
                        <a:spcAft>
                          <a:spcPts val="0"/>
                        </a:spcAft>
                        <a:buNone/>
                      </a:pPr>
                      <a:r>
                        <a:rPr lang="en-GB">
                          <a:solidFill>
                            <a:srgbClr val="FF6600"/>
                          </a:solidFill>
                        </a:rPr>
                        <a:t>Where</a:t>
                      </a:r>
                      <a:r>
                        <a:rPr lang="en-GB"/>
                        <a:t> is the table/dashboard for X?</a:t>
                      </a:r>
                      <a:endParaRPr/>
                    </a:p>
                    <a:p>
                      <a:pPr indent="0" lvl="0" marL="0" rtl="0" algn="l">
                        <a:spcBef>
                          <a:spcPts val="0"/>
                        </a:spcBef>
                        <a:spcAft>
                          <a:spcPts val="0"/>
                        </a:spcAft>
                        <a:buNone/>
                      </a:pPr>
                      <a:r>
                        <a:rPr lang="en-GB">
                          <a:solidFill>
                            <a:srgbClr val="FF6600"/>
                          </a:solidFill>
                        </a:rPr>
                        <a:t>What</a:t>
                      </a:r>
                      <a:r>
                        <a:rPr lang="en-GB"/>
                        <a:t> does it contain?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GB"/>
                        <a:t>Does this analysis already </a:t>
                      </a:r>
                      <a:r>
                        <a:rPr lang="en-GB">
                          <a:solidFill>
                            <a:srgbClr val="FF6600"/>
                          </a:solidFill>
                        </a:rPr>
                        <a:t>exist</a:t>
                      </a:r>
                      <a:r>
                        <a:rPr lang="en-GB"/>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88" name="Google Shape;288;p56"/>
          <p:cNvSpPr txBox="1"/>
          <p:nvPr/>
        </p:nvSpPr>
        <p:spPr>
          <a:xfrm>
            <a:off x="952500" y="2931175"/>
            <a:ext cx="7239000" cy="130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6600"/>
                </a:solidFill>
              </a:rPr>
              <a:t>Other requirements</a:t>
            </a:r>
            <a:endParaRPr sz="1600">
              <a:solidFill>
                <a:srgbClr val="FF6600"/>
              </a:solidFill>
            </a:endParaRPr>
          </a:p>
          <a:p>
            <a:pPr indent="0" lvl="0" marL="457200" rtl="0" algn="l">
              <a:spcBef>
                <a:spcPts val="0"/>
              </a:spcBef>
              <a:spcAft>
                <a:spcPts val="0"/>
              </a:spcAft>
              <a:buNone/>
            </a:pPr>
            <a:r>
              <a:t/>
            </a:r>
            <a:endParaRPr/>
          </a:p>
        </p:txBody>
      </p:sp>
      <p:pic>
        <p:nvPicPr>
          <p:cNvPr id="289" name="Google Shape;289;p56"/>
          <p:cNvPicPr preferRelativeResize="0"/>
          <p:nvPr/>
        </p:nvPicPr>
        <p:blipFill rotWithShape="1">
          <a:blip r:embed="rId3">
            <a:alphaModFix/>
          </a:blip>
          <a:srcRect b="0" l="0" r="0" t="0"/>
          <a:stretch/>
        </p:blipFill>
        <p:spPr>
          <a:xfrm>
            <a:off x="2444903" y="247075"/>
            <a:ext cx="596100" cy="511075"/>
          </a:xfrm>
          <a:prstGeom prst="rect">
            <a:avLst/>
          </a:prstGeom>
          <a:noFill/>
          <a:ln>
            <a:noFill/>
          </a:ln>
        </p:spPr>
      </p:pic>
      <p:pic>
        <p:nvPicPr>
          <p:cNvPr id="290" name="Google Shape;290;p56"/>
          <p:cNvPicPr preferRelativeResize="0"/>
          <p:nvPr/>
        </p:nvPicPr>
        <p:blipFill rotWithShape="1">
          <a:blip r:embed="rId4">
            <a:alphaModFix/>
          </a:blip>
          <a:srcRect b="0" l="0" r="0" t="0"/>
          <a:stretch/>
        </p:blipFill>
        <p:spPr>
          <a:xfrm>
            <a:off x="4793393" y="163013"/>
            <a:ext cx="873445" cy="679200"/>
          </a:xfrm>
          <a:prstGeom prst="rect">
            <a:avLst/>
          </a:prstGeom>
          <a:noFill/>
          <a:ln>
            <a:noFill/>
          </a:ln>
        </p:spPr>
      </p:pic>
      <p:pic>
        <p:nvPicPr>
          <p:cNvPr id="291" name="Google Shape;291;p56"/>
          <p:cNvPicPr preferRelativeResize="0"/>
          <p:nvPr/>
        </p:nvPicPr>
        <p:blipFill rotWithShape="1">
          <a:blip r:embed="rId5">
            <a:alphaModFix/>
          </a:blip>
          <a:srcRect b="0" l="0" r="0" t="0"/>
          <a:stretch/>
        </p:blipFill>
        <p:spPr>
          <a:xfrm>
            <a:off x="7278864" y="156471"/>
            <a:ext cx="873450" cy="6922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7"/>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What do we need?</a:t>
            </a:r>
            <a:endParaRPr>
              <a:solidFill>
                <a:schemeClr val="lt1"/>
              </a:solidFill>
            </a:endParaRPr>
          </a:p>
          <a:p>
            <a:pPr indent="0" lvl="0" marL="0" rtl="0" algn="l">
              <a:spcBef>
                <a:spcPts val="0"/>
              </a:spcBef>
              <a:spcAft>
                <a:spcPts val="0"/>
              </a:spcAft>
              <a:buNone/>
            </a:pPr>
            <a:r>
              <a:t/>
            </a:r>
            <a:endParaRPr/>
          </a:p>
        </p:txBody>
      </p:sp>
      <p:graphicFrame>
        <p:nvGraphicFramePr>
          <p:cNvPr id="298" name="Google Shape;298;p57"/>
          <p:cNvGraphicFramePr/>
          <p:nvPr/>
        </p:nvGraphicFramePr>
        <p:xfrm>
          <a:off x="952500" y="95250"/>
          <a:ext cx="3000000" cy="3000000"/>
        </p:xfrm>
        <a:graphic>
          <a:graphicData uri="http://schemas.openxmlformats.org/drawingml/2006/table">
            <a:tbl>
              <a:tblPr>
                <a:noFill/>
                <a:tableStyleId>{7A0623F7-4737-48F8-8932-0585880B2481}</a:tableStyleId>
              </a:tblPr>
              <a:tblGrid>
                <a:gridCol w="2413000"/>
                <a:gridCol w="2413000"/>
                <a:gridCol w="2413000"/>
              </a:tblGrid>
              <a:tr h="381000">
                <a:tc>
                  <a:txBody>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GB"/>
                        <a:t>Search based</a:t>
                      </a:r>
                      <a:endParaRPr b="1"/>
                    </a:p>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GB"/>
                        <a:t>Lineage based</a:t>
                      </a:r>
                      <a:endParaRPr b="1"/>
                    </a:p>
                  </a:txBody>
                  <a:tcPr marT="91425" marB="91425" marR="91425" marL="91425"/>
                </a:tc>
                <a:tc>
                  <a:txBody>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txBody>
                  <a:tcPr marT="91425" marB="91425" marR="91425" marL="91425"/>
                </a:tc>
              </a:tr>
              <a:tr h="381000">
                <a:tc>
                  <a:txBody>
                    <a:bodyPr/>
                    <a:lstStyle/>
                    <a:p>
                      <a:pPr indent="0" lvl="0" marL="0" rtl="0" algn="l">
                        <a:spcBef>
                          <a:spcPts val="0"/>
                        </a:spcBef>
                        <a:spcAft>
                          <a:spcPts val="0"/>
                        </a:spcAft>
                        <a:buNone/>
                      </a:pPr>
                      <a:r>
                        <a:rPr lang="en-GB">
                          <a:solidFill>
                            <a:srgbClr val="FF6600"/>
                          </a:solidFill>
                        </a:rPr>
                        <a:t>Where</a:t>
                      </a:r>
                      <a:r>
                        <a:rPr lang="en-GB"/>
                        <a:t> is the table/dashboard for X?</a:t>
                      </a:r>
                      <a:endParaRPr/>
                    </a:p>
                    <a:p>
                      <a:pPr indent="0" lvl="0" marL="0" rtl="0" algn="l">
                        <a:spcBef>
                          <a:spcPts val="0"/>
                        </a:spcBef>
                        <a:spcAft>
                          <a:spcPts val="0"/>
                        </a:spcAft>
                        <a:buNone/>
                      </a:pPr>
                      <a:r>
                        <a:rPr lang="en-GB">
                          <a:solidFill>
                            <a:srgbClr val="FF6600"/>
                          </a:solidFill>
                        </a:rPr>
                        <a:t>What</a:t>
                      </a:r>
                      <a:r>
                        <a:rPr lang="en-GB"/>
                        <a:t> does it contain?</a:t>
                      </a:r>
                      <a:endParaRPr/>
                    </a:p>
                  </a:txBody>
                  <a:tcPr marT="91425" marB="91425" marR="91425" marL="91425"/>
                </a:tc>
                <a:tc>
                  <a:txBody>
                    <a:bodyPr/>
                    <a:lstStyle/>
                    <a:p>
                      <a:pPr indent="0" lvl="0" marL="0" rtl="0" algn="l">
                        <a:spcBef>
                          <a:spcPts val="0"/>
                        </a:spcBef>
                        <a:spcAft>
                          <a:spcPts val="0"/>
                        </a:spcAft>
                        <a:buNone/>
                      </a:pPr>
                      <a:r>
                        <a:rPr lang="en-GB"/>
                        <a:t>I am changing a data model, who are the </a:t>
                      </a:r>
                      <a:r>
                        <a:rPr lang="en-GB">
                          <a:solidFill>
                            <a:srgbClr val="FF6600"/>
                          </a:solidFill>
                        </a:rPr>
                        <a:t>owner</a:t>
                      </a:r>
                      <a:r>
                        <a:rPr lang="en-GB">
                          <a:solidFill>
                            <a:srgbClr val="FF00BF"/>
                          </a:solidFill>
                        </a:rPr>
                        <a:t> </a:t>
                      </a:r>
                      <a:r>
                        <a:rPr lang="en-GB"/>
                        <a:t>and </a:t>
                      </a:r>
                      <a:r>
                        <a:rPr lang="en-GB">
                          <a:solidFill>
                            <a:srgbClr val="FF6600"/>
                          </a:solidFill>
                        </a:rPr>
                        <a:t>most common users</a:t>
                      </a:r>
                      <a:r>
                        <a:rPr lang="en-GB"/>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GB"/>
                        <a:t>Does this analysis already </a:t>
                      </a:r>
                      <a:r>
                        <a:rPr lang="en-GB">
                          <a:solidFill>
                            <a:srgbClr val="FF6600"/>
                          </a:solidFill>
                        </a:rPr>
                        <a:t>exist</a:t>
                      </a:r>
                      <a:r>
                        <a:rPr lang="en-GB"/>
                        <a:t>?</a:t>
                      </a:r>
                      <a:endParaRPr/>
                    </a:p>
                  </a:txBody>
                  <a:tcPr marT="91425" marB="91425" marR="91425" marL="91425"/>
                </a:tc>
                <a:tc>
                  <a:txBody>
                    <a:bodyPr/>
                    <a:lstStyle/>
                    <a:p>
                      <a:pPr indent="0" lvl="0" marL="0" rtl="0" algn="l">
                        <a:spcBef>
                          <a:spcPts val="0"/>
                        </a:spcBef>
                        <a:spcAft>
                          <a:spcPts val="0"/>
                        </a:spcAft>
                        <a:buNone/>
                      </a:pPr>
                      <a:r>
                        <a:rPr lang="en-GB"/>
                        <a:t>This table’s delivery was delayed today, I want to notify everyone </a:t>
                      </a:r>
                      <a:r>
                        <a:rPr lang="en-GB">
                          <a:solidFill>
                            <a:srgbClr val="FF6600"/>
                          </a:solidFill>
                        </a:rPr>
                        <a:t>downstream</a:t>
                      </a:r>
                      <a:r>
                        <a:rPr lang="en-GB"/>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99" name="Google Shape;299;p57"/>
          <p:cNvSpPr txBox="1"/>
          <p:nvPr/>
        </p:nvSpPr>
        <p:spPr>
          <a:xfrm>
            <a:off x="952500" y="2931175"/>
            <a:ext cx="7239000" cy="130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6600"/>
                </a:solidFill>
              </a:rPr>
              <a:t>Other requirements</a:t>
            </a:r>
            <a:endParaRPr sz="1600">
              <a:solidFill>
                <a:srgbClr val="FF6600"/>
              </a:solidFill>
            </a:endParaRPr>
          </a:p>
          <a:p>
            <a:pPr indent="0" lvl="0" marL="0" rtl="0" algn="l">
              <a:spcBef>
                <a:spcPts val="0"/>
              </a:spcBef>
              <a:spcAft>
                <a:spcPts val="0"/>
              </a:spcAft>
              <a:buNone/>
            </a:pPr>
            <a:r>
              <a:t/>
            </a:r>
            <a:endParaRPr/>
          </a:p>
        </p:txBody>
      </p:sp>
      <p:pic>
        <p:nvPicPr>
          <p:cNvPr id="300" name="Google Shape;300;p57"/>
          <p:cNvPicPr preferRelativeResize="0"/>
          <p:nvPr/>
        </p:nvPicPr>
        <p:blipFill rotWithShape="1">
          <a:blip r:embed="rId3">
            <a:alphaModFix/>
          </a:blip>
          <a:srcRect b="0" l="0" r="0" t="0"/>
          <a:stretch/>
        </p:blipFill>
        <p:spPr>
          <a:xfrm>
            <a:off x="2444903" y="247075"/>
            <a:ext cx="596100" cy="511075"/>
          </a:xfrm>
          <a:prstGeom prst="rect">
            <a:avLst/>
          </a:prstGeom>
          <a:noFill/>
          <a:ln>
            <a:noFill/>
          </a:ln>
        </p:spPr>
      </p:pic>
      <p:pic>
        <p:nvPicPr>
          <p:cNvPr id="301" name="Google Shape;301;p57"/>
          <p:cNvPicPr preferRelativeResize="0"/>
          <p:nvPr/>
        </p:nvPicPr>
        <p:blipFill rotWithShape="1">
          <a:blip r:embed="rId4">
            <a:alphaModFix/>
          </a:blip>
          <a:srcRect b="0" l="0" r="0" t="0"/>
          <a:stretch/>
        </p:blipFill>
        <p:spPr>
          <a:xfrm>
            <a:off x="4793393" y="163013"/>
            <a:ext cx="873445" cy="679200"/>
          </a:xfrm>
          <a:prstGeom prst="rect">
            <a:avLst/>
          </a:prstGeom>
          <a:noFill/>
          <a:ln>
            <a:noFill/>
          </a:ln>
        </p:spPr>
      </p:pic>
      <p:pic>
        <p:nvPicPr>
          <p:cNvPr id="302" name="Google Shape;302;p57"/>
          <p:cNvPicPr preferRelativeResize="0"/>
          <p:nvPr/>
        </p:nvPicPr>
        <p:blipFill rotWithShape="1">
          <a:blip r:embed="rId5">
            <a:alphaModFix/>
          </a:blip>
          <a:srcRect b="0" l="0" r="0" t="0"/>
          <a:stretch/>
        </p:blipFill>
        <p:spPr>
          <a:xfrm>
            <a:off x="7278864" y="156471"/>
            <a:ext cx="873450" cy="6922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8"/>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What do we need?</a:t>
            </a:r>
            <a:endParaRPr>
              <a:solidFill>
                <a:schemeClr val="lt1"/>
              </a:solidFill>
            </a:endParaRPr>
          </a:p>
          <a:p>
            <a:pPr indent="0" lvl="0" marL="0" rtl="0" algn="l">
              <a:spcBef>
                <a:spcPts val="0"/>
              </a:spcBef>
              <a:spcAft>
                <a:spcPts val="0"/>
              </a:spcAft>
              <a:buNone/>
            </a:pPr>
            <a:r>
              <a:t/>
            </a:r>
            <a:endParaRPr/>
          </a:p>
        </p:txBody>
      </p:sp>
      <p:graphicFrame>
        <p:nvGraphicFramePr>
          <p:cNvPr id="309" name="Google Shape;309;p58"/>
          <p:cNvGraphicFramePr/>
          <p:nvPr/>
        </p:nvGraphicFramePr>
        <p:xfrm>
          <a:off x="952500" y="95250"/>
          <a:ext cx="3000000" cy="3000000"/>
        </p:xfrm>
        <a:graphic>
          <a:graphicData uri="http://schemas.openxmlformats.org/drawingml/2006/table">
            <a:tbl>
              <a:tblPr>
                <a:noFill/>
                <a:tableStyleId>{7A0623F7-4737-48F8-8932-0585880B2481}</a:tableStyleId>
              </a:tblPr>
              <a:tblGrid>
                <a:gridCol w="2413000"/>
                <a:gridCol w="2413000"/>
                <a:gridCol w="2413000"/>
              </a:tblGrid>
              <a:tr h="381000">
                <a:tc>
                  <a:txBody>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GB"/>
                        <a:t>Search based</a:t>
                      </a:r>
                      <a:endParaRPr b="1"/>
                    </a:p>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GB"/>
                        <a:t>Lineage based</a:t>
                      </a:r>
                      <a:endParaRPr b="1"/>
                    </a:p>
                  </a:txBody>
                  <a:tcPr marT="91425" marB="91425" marR="91425" marL="91425"/>
                </a:tc>
                <a:tc>
                  <a:txBody>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GB"/>
                        <a:t>Network based</a:t>
                      </a:r>
                      <a:endParaRPr b="1"/>
                    </a:p>
                  </a:txBody>
                  <a:tcPr marT="91425" marB="91425" marR="91425" marL="91425"/>
                </a:tc>
              </a:tr>
              <a:tr h="381000">
                <a:tc>
                  <a:txBody>
                    <a:bodyPr/>
                    <a:lstStyle/>
                    <a:p>
                      <a:pPr indent="0" lvl="0" marL="0" rtl="0" algn="l">
                        <a:spcBef>
                          <a:spcPts val="0"/>
                        </a:spcBef>
                        <a:spcAft>
                          <a:spcPts val="0"/>
                        </a:spcAft>
                        <a:buNone/>
                      </a:pPr>
                      <a:r>
                        <a:rPr lang="en-GB">
                          <a:solidFill>
                            <a:srgbClr val="FF6600"/>
                          </a:solidFill>
                        </a:rPr>
                        <a:t>Where</a:t>
                      </a:r>
                      <a:r>
                        <a:rPr lang="en-GB"/>
                        <a:t> is the table/dashboard for X?</a:t>
                      </a:r>
                      <a:endParaRPr/>
                    </a:p>
                    <a:p>
                      <a:pPr indent="0" lvl="0" marL="0" rtl="0" algn="l">
                        <a:spcBef>
                          <a:spcPts val="0"/>
                        </a:spcBef>
                        <a:spcAft>
                          <a:spcPts val="0"/>
                        </a:spcAft>
                        <a:buNone/>
                      </a:pPr>
                      <a:r>
                        <a:rPr lang="en-GB">
                          <a:solidFill>
                            <a:srgbClr val="FF6600"/>
                          </a:solidFill>
                        </a:rPr>
                        <a:t>What</a:t>
                      </a:r>
                      <a:r>
                        <a:rPr lang="en-GB"/>
                        <a:t> does it contain?</a:t>
                      </a:r>
                      <a:endParaRPr/>
                    </a:p>
                  </a:txBody>
                  <a:tcPr marT="91425" marB="91425" marR="91425" marL="91425"/>
                </a:tc>
                <a:tc>
                  <a:txBody>
                    <a:bodyPr/>
                    <a:lstStyle/>
                    <a:p>
                      <a:pPr indent="0" lvl="0" marL="0" rtl="0" algn="l">
                        <a:spcBef>
                          <a:spcPts val="0"/>
                        </a:spcBef>
                        <a:spcAft>
                          <a:spcPts val="0"/>
                        </a:spcAft>
                        <a:buNone/>
                      </a:pPr>
                      <a:r>
                        <a:rPr lang="en-GB"/>
                        <a:t>I am changing a data model, who are the </a:t>
                      </a:r>
                      <a:r>
                        <a:rPr lang="en-GB">
                          <a:solidFill>
                            <a:srgbClr val="FF6600"/>
                          </a:solidFill>
                        </a:rPr>
                        <a:t>owner</a:t>
                      </a:r>
                      <a:r>
                        <a:rPr lang="en-GB">
                          <a:solidFill>
                            <a:srgbClr val="FF00BF"/>
                          </a:solidFill>
                        </a:rPr>
                        <a:t> </a:t>
                      </a:r>
                      <a:r>
                        <a:rPr lang="en-GB"/>
                        <a:t>and </a:t>
                      </a:r>
                      <a:r>
                        <a:rPr lang="en-GB">
                          <a:solidFill>
                            <a:srgbClr val="FF6600"/>
                          </a:solidFill>
                        </a:rPr>
                        <a:t>most common users</a:t>
                      </a:r>
                      <a:r>
                        <a:rPr lang="en-GB"/>
                        <a:t>?</a:t>
                      </a:r>
                      <a:endParaRPr/>
                    </a:p>
                  </a:txBody>
                  <a:tcPr marT="91425" marB="91425" marR="91425" marL="91425"/>
                </a:tc>
                <a:tc>
                  <a:txBody>
                    <a:bodyPr/>
                    <a:lstStyle/>
                    <a:p>
                      <a:pPr indent="0" lvl="0" marL="0" rtl="0" algn="l">
                        <a:spcBef>
                          <a:spcPts val="0"/>
                        </a:spcBef>
                        <a:spcAft>
                          <a:spcPts val="0"/>
                        </a:spcAft>
                        <a:buNone/>
                      </a:pPr>
                      <a:r>
                        <a:rPr lang="en-GB"/>
                        <a:t>I want to </a:t>
                      </a:r>
                      <a:r>
                        <a:rPr lang="en-GB">
                          <a:solidFill>
                            <a:srgbClr val="FF6600"/>
                          </a:solidFill>
                        </a:rPr>
                        <a:t>follow a power user</a:t>
                      </a:r>
                      <a:r>
                        <a:rPr lang="en-GB"/>
                        <a:t> in my team.</a:t>
                      </a:r>
                      <a:endParaRPr/>
                    </a:p>
                  </a:txBody>
                  <a:tcPr marT="91425" marB="91425" marR="91425" marL="91425"/>
                </a:tc>
              </a:tr>
              <a:tr h="381000">
                <a:tc>
                  <a:txBody>
                    <a:bodyPr/>
                    <a:lstStyle/>
                    <a:p>
                      <a:pPr indent="0" lvl="0" marL="0" rtl="0" algn="l">
                        <a:spcBef>
                          <a:spcPts val="0"/>
                        </a:spcBef>
                        <a:spcAft>
                          <a:spcPts val="0"/>
                        </a:spcAft>
                        <a:buNone/>
                      </a:pPr>
                      <a:r>
                        <a:rPr lang="en-GB"/>
                        <a:t>Does this analysis already </a:t>
                      </a:r>
                      <a:r>
                        <a:rPr lang="en-GB">
                          <a:solidFill>
                            <a:srgbClr val="FF6600"/>
                          </a:solidFill>
                        </a:rPr>
                        <a:t>exist</a:t>
                      </a:r>
                      <a:r>
                        <a:rPr lang="en-GB"/>
                        <a:t>?</a:t>
                      </a:r>
                      <a:endParaRPr/>
                    </a:p>
                  </a:txBody>
                  <a:tcPr marT="91425" marB="91425" marR="91425" marL="91425"/>
                </a:tc>
                <a:tc>
                  <a:txBody>
                    <a:bodyPr/>
                    <a:lstStyle/>
                    <a:p>
                      <a:pPr indent="0" lvl="0" marL="0" rtl="0" algn="l">
                        <a:spcBef>
                          <a:spcPts val="0"/>
                        </a:spcBef>
                        <a:spcAft>
                          <a:spcPts val="0"/>
                        </a:spcAft>
                        <a:buNone/>
                      </a:pPr>
                      <a:r>
                        <a:rPr lang="en-GB"/>
                        <a:t>This table’s delivery was delayed today, I want to notify everyone </a:t>
                      </a:r>
                      <a:r>
                        <a:rPr lang="en-GB">
                          <a:solidFill>
                            <a:srgbClr val="FF6600"/>
                          </a:solidFill>
                        </a:rPr>
                        <a:t>downstream</a:t>
                      </a:r>
                      <a:r>
                        <a:rPr lang="en-GB"/>
                        <a:t>.</a:t>
                      </a:r>
                      <a:endParaRPr/>
                    </a:p>
                  </a:txBody>
                  <a:tcPr marT="91425" marB="91425" marR="91425" marL="91425"/>
                </a:tc>
                <a:tc>
                  <a:txBody>
                    <a:bodyPr/>
                    <a:lstStyle/>
                    <a:p>
                      <a:pPr indent="0" lvl="0" marL="0" rtl="0" algn="l">
                        <a:spcBef>
                          <a:spcPts val="0"/>
                        </a:spcBef>
                        <a:spcAft>
                          <a:spcPts val="0"/>
                        </a:spcAft>
                        <a:buNone/>
                      </a:pPr>
                      <a:r>
                        <a:rPr lang="en-GB"/>
                        <a:t>I want to </a:t>
                      </a:r>
                      <a:r>
                        <a:rPr lang="en-GB">
                          <a:solidFill>
                            <a:srgbClr val="FF6600"/>
                          </a:solidFill>
                        </a:rPr>
                        <a:t>bookmark tables</a:t>
                      </a:r>
                      <a:r>
                        <a:rPr lang="en-GB"/>
                        <a:t> of interest and get a feed of data delay, schema change, incidents.</a:t>
                      </a:r>
                      <a:endParaRPr/>
                    </a:p>
                  </a:txBody>
                  <a:tcPr marT="91425" marB="91425" marR="91425" marL="91425"/>
                </a:tc>
              </a:tr>
            </a:tbl>
          </a:graphicData>
        </a:graphic>
      </p:graphicFrame>
      <p:sp>
        <p:nvSpPr>
          <p:cNvPr id="310" name="Google Shape;310;p58"/>
          <p:cNvSpPr txBox="1"/>
          <p:nvPr/>
        </p:nvSpPr>
        <p:spPr>
          <a:xfrm>
            <a:off x="952500" y="2931175"/>
            <a:ext cx="7239000" cy="130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6600"/>
                </a:solidFill>
              </a:rPr>
              <a:t>Other requirements</a:t>
            </a:r>
            <a:endParaRPr sz="1600">
              <a:solidFill>
                <a:srgbClr val="FF6600"/>
              </a:solidFill>
            </a:endParaRPr>
          </a:p>
          <a:p>
            <a:pPr indent="-317500" lvl="0" marL="457200" rtl="0" algn="l">
              <a:spcBef>
                <a:spcPts val="0"/>
              </a:spcBef>
              <a:spcAft>
                <a:spcPts val="0"/>
              </a:spcAft>
              <a:buSzPts val="1400"/>
              <a:buChar char="●"/>
            </a:pPr>
            <a:r>
              <a:rPr lang="en-GB"/>
              <a:t>Leverage as much data automatically as possible</a:t>
            </a:r>
            <a:endParaRPr/>
          </a:p>
          <a:p>
            <a:pPr indent="-317500" lvl="0" marL="457200" rtl="0" algn="l">
              <a:spcBef>
                <a:spcPts val="0"/>
              </a:spcBef>
              <a:spcAft>
                <a:spcPts val="0"/>
              </a:spcAft>
              <a:buSzPts val="1400"/>
              <a:buChar char="●"/>
            </a:pPr>
            <a:r>
              <a:rPr lang="en-GB"/>
              <a:t>Preferably, open source and healthy community</a:t>
            </a:r>
            <a:endParaRPr/>
          </a:p>
          <a:p>
            <a:pPr indent="-317500" lvl="0" marL="457200" rtl="0" algn="l">
              <a:spcBef>
                <a:spcPts val="0"/>
              </a:spcBef>
              <a:spcAft>
                <a:spcPts val="0"/>
              </a:spcAft>
              <a:buSzPts val="1400"/>
              <a:buChar char="●"/>
            </a:pPr>
            <a:r>
              <a:rPr lang="en-GB"/>
              <a:t>API availability</a:t>
            </a:r>
            <a:endParaRPr/>
          </a:p>
          <a:p>
            <a:pPr indent="-317500" lvl="0" marL="457200" rtl="0" algn="l">
              <a:spcBef>
                <a:spcPts val="0"/>
              </a:spcBef>
              <a:spcAft>
                <a:spcPts val="0"/>
              </a:spcAft>
              <a:buSzPts val="1400"/>
              <a:buChar char="●"/>
            </a:pPr>
            <a:r>
              <a:rPr lang="en-GB"/>
              <a:t>Easy to set up</a:t>
            </a:r>
            <a:endParaRPr/>
          </a:p>
        </p:txBody>
      </p:sp>
      <p:pic>
        <p:nvPicPr>
          <p:cNvPr id="311" name="Google Shape;311;p58"/>
          <p:cNvPicPr preferRelativeResize="0"/>
          <p:nvPr/>
        </p:nvPicPr>
        <p:blipFill rotWithShape="1">
          <a:blip r:embed="rId3">
            <a:alphaModFix/>
          </a:blip>
          <a:srcRect b="0" l="0" r="0" t="0"/>
          <a:stretch/>
        </p:blipFill>
        <p:spPr>
          <a:xfrm>
            <a:off x="2444903" y="247075"/>
            <a:ext cx="596100" cy="511075"/>
          </a:xfrm>
          <a:prstGeom prst="rect">
            <a:avLst/>
          </a:prstGeom>
          <a:noFill/>
          <a:ln>
            <a:noFill/>
          </a:ln>
        </p:spPr>
      </p:pic>
      <p:pic>
        <p:nvPicPr>
          <p:cNvPr id="312" name="Google Shape;312;p58"/>
          <p:cNvPicPr preferRelativeResize="0"/>
          <p:nvPr/>
        </p:nvPicPr>
        <p:blipFill rotWithShape="1">
          <a:blip r:embed="rId4">
            <a:alphaModFix/>
          </a:blip>
          <a:srcRect b="0" l="0" r="0" t="0"/>
          <a:stretch/>
        </p:blipFill>
        <p:spPr>
          <a:xfrm>
            <a:off x="4793393" y="163013"/>
            <a:ext cx="873445" cy="679200"/>
          </a:xfrm>
          <a:prstGeom prst="rect">
            <a:avLst/>
          </a:prstGeom>
          <a:noFill/>
          <a:ln>
            <a:noFill/>
          </a:ln>
        </p:spPr>
      </p:pic>
      <p:pic>
        <p:nvPicPr>
          <p:cNvPr id="313" name="Google Shape;313;p58"/>
          <p:cNvPicPr preferRelativeResize="0"/>
          <p:nvPr/>
        </p:nvPicPr>
        <p:blipFill rotWithShape="1">
          <a:blip r:embed="rId5">
            <a:alphaModFix/>
          </a:blip>
          <a:srcRect b="0" l="0" r="0" t="0"/>
          <a:stretch/>
        </p:blipFill>
        <p:spPr>
          <a:xfrm>
            <a:off x="7278864" y="156471"/>
            <a:ext cx="873450" cy="6922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What’s out there?</a:t>
            </a:r>
            <a:endParaRPr>
              <a:solidFill>
                <a:schemeClr val="lt1"/>
              </a:solidFill>
            </a:endParaRPr>
          </a:p>
          <a:p>
            <a:pPr indent="0" lvl="0" marL="0" rtl="0" algn="l">
              <a:spcBef>
                <a:spcPts val="0"/>
              </a:spcBef>
              <a:spcAft>
                <a:spcPts val="0"/>
              </a:spcAft>
              <a:buNone/>
            </a:pPr>
            <a:r>
              <a:t/>
            </a:r>
            <a:endParaRPr/>
          </a:p>
        </p:txBody>
      </p:sp>
      <p:graphicFrame>
        <p:nvGraphicFramePr>
          <p:cNvPr id="320" name="Google Shape;320;p59"/>
          <p:cNvGraphicFramePr/>
          <p:nvPr/>
        </p:nvGraphicFramePr>
        <p:xfrm>
          <a:off x="1195700" y="0"/>
          <a:ext cx="3000000" cy="3000000"/>
        </p:xfrm>
        <a:graphic>
          <a:graphicData uri="http://schemas.openxmlformats.org/drawingml/2006/table">
            <a:tbl>
              <a:tblPr>
                <a:noFill/>
                <a:tableStyleId>{7A0623F7-4737-48F8-8932-0585880B2481}</a:tableStyleId>
              </a:tblPr>
              <a:tblGrid>
                <a:gridCol w="1995200"/>
                <a:gridCol w="903400"/>
                <a:gridCol w="859350"/>
                <a:gridCol w="885775"/>
                <a:gridCol w="1097100"/>
                <a:gridCol w="859350"/>
              </a:tblGrid>
              <a:tr h="787550">
                <a:tc>
                  <a:txBody>
                    <a:bodyPr/>
                    <a:lstStyle/>
                    <a:p>
                      <a:pPr indent="0" lvl="0" marL="0" rtl="0" algn="l">
                        <a:spcBef>
                          <a:spcPts val="0"/>
                        </a:spcBef>
                        <a:spcAft>
                          <a:spcPts val="0"/>
                        </a:spcAft>
                        <a:buNone/>
                      </a:pPr>
                      <a:r>
                        <a:rPr b="1" lang="en-GB"/>
                        <a:t>Criteria / Products</a:t>
                      </a:r>
                      <a:endParaRPr b="1"/>
                    </a:p>
                  </a:txBody>
                  <a:tcPr marT="91425" marB="91425" marR="91425" marL="91425"/>
                </a:tc>
                <a:tc>
                  <a:txBody>
                    <a:bodyPr/>
                    <a:lstStyle/>
                    <a:p>
                      <a:pPr indent="0" lvl="0" marL="0" rtl="0" algn="l">
                        <a:spcBef>
                          <a:spcPts val="0"/>
                        </a:spcBef>
                        <a:spcAft>
                          <a:spcPts val="0"/>
                        </a:spcAft>
                        <a:buNone/>
                      </a:pPr>
                      <a:r>
                        <a:rPr b="1" lang="en-GB"/>
                        <a:t>Alation</a:t>
                      </a:r>
                      <a:endParaRPr b="1"/>
                    </a:p>
                  </a:txBody>
                  <a:tcPr marT="91425" marB="91425" marR="91425" marL="91425"/>
                </a:tc>
                <a:tc>
                  <a:txBody>
                    <a:bodyPr/>
                    <a:lstStyle/>
                    <a:p>
                      <a:pPr indent="0" lvl="0" marL="0" rtl="0" algn="l">
                        <a:spcBef>
                          <a:spcPts val="0"/>
                        </a:spcBef>
                        <a:spcAft>
                          <a:spcPts val="0"/>
                        </a:spcAft>
                        <a:buNone/>
                      </a:pPr>
                      <a:r>
                        <a:rPr b="1" lang="en-GB"/>
                        <a:t>WhereHows</a:t>
                      </a:r>
                      <a:endParaRPr b="1"/>
                    </a:p>
                  </a:txBody>
                  <a:tcPr marT="91425" marB="91425" marR="91425" marL="91425"/>
                </a:tc>
                <a:tc>
                  <a:txBody>
                    <a:bodyPr/>
                    <a:lstStyle/>
                    <a:p>
                      <a:pPr indent="0" lvl="0" marL="0" rtl="0" algn="l">
                        <a:spcBef>
                          <a:spcPts val="0"/>
                        </a:spcBef>
                        <a:spcAft>
                          <a:spcPts val="0"/>
                        </a:spcAft>
                        <a:buNone/>
                      </a:pPr>
                      <a:r>
                        <a:rPr b="1" lang="en-GB"/>
                        <a:t>Airbnb Data Portal</a:t>
                      </a:r>
                      <a:endParaRPr b="1"/>
                    </a:p>
                  </a:txBody>
                  <a:tcPr marT="91425" marB="91425" marR="91425" marL="91425"/>
                </a:tc>
                <a:tc>
                  <a:txBody>
                    <a:bodyPr/>
                    <a:lstStyle/>
                    <a:p>
                      <a:pPr indent="0" lvl="0" marL="0" rtl="0" algn="l">
                        <a:spcBef>
                          <a:spcPts val="0"/>
                        </a:spcBef>
                        <a:spcAft>
                          <a:spcPts val="0"/>
                        </a:spcAft>
                        <a:buNone/>
                      </a:pPr>
                      <a:r>
                        <a:rPr b="1" lang="en-GB"/>
                        <a:t>Cloudera Navigator</a:t>
                      </a:r>
                      <a:endParaRPr b="1"/>
                    </a:p>
                  </a:txBody>
                  <a:tcPr marT="91425" marB="91425" marR="91425" marL="91425"/>
                </a:tc>
                <a:tc>
                  <a:txBody>
                    <a:bodyPr/>
                    <a:lstStyle/>
                    <a:p>
                      <a:pPr indent="0" lvl="0" marL="0" rtl="0" algn="l">
                        <a:spcBef>
                          <a:spcPts val="0"/>
                        </a:spcBef>
                        <a:spcAft>
                          <a:spcPts val="0"/>
                        </a:spcAft>
                        <a:buNone/>
                      </a:pPr>
                      <a:r>
                        <a:rPr b="1" lang="en-GB"/>
                        <a:t>Apache Atlas</a:t>
                      </a:r>
                      <a:endParaRPr b="1"/>
                    </a:p>
                  </a:txBody>
                  <a:tcPr marT="91425" marB="91425" marR="91425" marL="91425"/>
                </a:tc>
              </a:tr>
              <a:tr h="578875">
                <a:tc>
                  <a:txBody>
                    <a:bodyPr/>
                    <a:lstStyle/>
                    <a:p>
                      <a:pPr indent="0" lvl="0" marL="0" rtl="0" algn="l">
                        <a:spcBef>
                          <a:spcPts val="0"/>
                        </a:spcBef>
                        <a:spcAft>
                          <a:spcPts val="0"/>
                        </a:spcAft>
                        <a:buNone/>
                      </a:pPr>
                      <a:r>
                        <a:rPr lang="en-GB"/>
                        <a:t>Search based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78875">
                <a:tc>
                  <a:txBody>
                    <a:bodyPr/>
                    <a:lstStyle/>
                    <a:p>
                      <a:pPr indent="0" lvl="0" marL="0" rtl="0" algn="l">
                        <a:spcBef>
                          <a:spcPts val="0"/>
                        </a:spcBef>
                        <a:spcAft>
                          <a:spcPts val="0"/>
                        </a:spcAft>
                        <a:buNone/>
                      </a:pPr>
                      <a:r>
                        <a:rPr lang="en-GB"/>
                        <a:t>Lineage based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78875">
                <a:tc>
                  <a:txBody>
                    <a:bodyPr/>
                    <a:lstStyle/>
                    <a:p>
                      <a:pPr indent="0" lvl="0" marL="0" rtl="0" algn="l">
                        <a:spcBef>
                          <a:spcPts val="0"/>
                        </a:spcBef>
                        <a:spcAft>
                          <a:spcPts val="0"/>
                        </a:spcAft>
                        <a:buNone/>
                      </a:pPr>
                      <a:r>
                        <a:rPr lang="en-GB"/>
                        <a:t>Network based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78875">
                <a:tc>
                  <a:txBody>
                    <a:bodyPr/>
                    <a:lstStyle/>
                    <a:p>
                      <a:pPr indent="0" lvl="0" marL="0" rtl="0" algn="l">
                        <a:spcBef>
                          <a:spcPts val="0"/>
                        </a:spcBef>
                        <a:spcAft>
                          <a:spcPts val="0"/>
                        </a:spcAft>
                        <a:buNone/>
                      </a:pPr>
                      <a:r>
                        <a:rPr lang="en-GB"/>
                        <a:t>Hive/Presto support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78875">
                <a:tc>
                  <a:txBody>
                    <a:bodyPr/>
                    <a:lstStyle/>
                    <a:p>
                      <a:pPr indent="0" lvl="0" marL="0" rtl="0" algn="l">
                        <a:spcBef>
                          <a:spcPts val="0"/>
                        </a:spcBef>
                        <a:spcAft>
                          <a:spcPts val="0"/>
                        </a:spcAft>
                        <a:buNone/>
                      </a:pPr>
                      <a:r>
                        <a:rPr lang="en-GB"/>
                        <a:t>Redshift support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78875">
                <a:tc>
                  <a:txBody>
                    <a:bodyPr/>
                    <a:lstStyle/>
                    <a:p>
                      <a:pPr indent="0" lvl="0" marL="0" rtl="0" algn="l">
                        <a:spcBef>
                          <a:spcPts val="0"/>
                        </a:spcBef>
                        <a:spcAft>
                          <a:spcPts val="0"/>
                        </a:spcAft>
                        <a:buNone/>
                      </a:pPr>
                      <a:r>
                        <a:rPr lang="en-GB"/>
                        <a:t>Open source (pref.)</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1" name="Google Shape;321;p59"/>
          <p:cNvPicPr preferRelativeResize="0"/>
          <p:nvPr/>
        </p:nvPicPr>
        <p:blipFill>
          <a:blip r:embed="rId3">
            <a:alphaModFix/>
          </a:blip>
          <a:stretch>
            <a:fillRect/>
          </a:stretch>
        </p:blipFill>
        <p:spPr>
          <a:xfrm>
            <a:off x="3378288" y="2084194"/>
            <a:ext cx="485775" cy="447675"/>
          </a:xfrm>
          <a:prstGeom prst="rect">
            <a:avLst/>
          </a:prstGeom>
          <a:noFill/>
          <a:ln>
            <a:noFill/>
          </a:ln>
        </p:spPr>
      </p:pic>
      <p:pic>
        <p:nvPicPr>
          <p:cNvPr id="322" name="Google Shape;322;p59"/>
          <p:cNvPicPr preferRelativeResize="0"/>
          <p:nvPr/>
        </p:nvPicPr>
        <p:blipFill>
          <a:blip r:embed="rId4">
            <a:alphaModFix/>
          </a:blip>
          <a:stretch>
            <a:fillRect/>
          </a:stretch>
        </p:blipFill>
        <p:spPr>
          <a:xfrm>
            <a:off x="3378288" y="865706"/>
            <a:ext cx="485775" cy="438150"/>
          </a:xfrm>
          <a:prstGeom prst="rect">
            <a:avLst/>
          </a:prstGeom>
          <a:noFill/>
          <a:ln>
            <a:noFill/>
          </a:ln>
        </p:spPr>
      </p:pic>
      <p:pic>
        <p:nvPicPr>
          <p:cNvPr id="323" name="Google Shape;323;p59"/>
          <p:cNvPicPr preferRelativeResize="0"/>
          <p:nvPr/>
        </p:nvPicPr>
        <p:blipFill>
          <a:blip r:embed="rId5">
            <a:alphaModFix/>
          </a:blip>
          <a:stretch>
            <a:fillRect/>
          </a:stretch>
        </p:blipFill>
        <p:spPr>
          <a:xfrm>
            <a:off x="4229806" y="865706"/>
            <a:ext cx="485775" cy="438150"/>
          </a:xfrm>
          <a:prstGeom prst="rect">
            <a:avLst/>
          </a:prstGeom>
          <a:noFill/>
          <a:ln>
            <a:noFill/>
          </a:ln>
        </p:spPr>
      </p:pic>
      <p:pic>
        <p:nvPicPr>
          <p:cNvPr id="324" name="Google Shape;324;p59"/>
          <p:cNvPicPr preferRelativeResize="0"/>
          <p:nvPr/>
        </p:nvPicPr>
        <p:blipFill>
          <a:blip r:embed="rId6">
            <a:alphaModFix/>
          </a:blip>
          <a:stretch>
            <a:fillRect/>
          </a:stretch>
        </p:blipFill>
        <p:spPr>
          <a:xfrm>
            <a:off x="5071888" y="865706"/>
            <a:ext cx="485775" cy="438150"/>
          </a:xfrm>
          <a:prstGeom prst="rect">
            <a:avLst/>
          </a:prstGeom>
          <a:noFill/>
          <a:ln>
            <a:noFill/>
          </a:ln>
        </p:spPr>
      </p:pic>
      <p:pic>
        <p:nvPicPr>
          <p:cNvPr id="325" name="Google Shape;325;p59"/>
          <p:cNvPicPr preferRelativeResize="0"/>
          <p:nvPr/>
        </p:nvPicPr>
        <p:blipFill>
          <a:blip r:embed="rId7">
            <a:alphaModFix/>
          </a:blip>
          <a:stretch>
            <a:fillRect/>
          </a:stretch>
        </p:blipFill>
        <p:spPr>
          <a:xfrm>
            <a:off x="6035988" y="865706"/>
            <a:ext cx="485775" cy="438150"/>
          </a:xfrm>
          <a:prstGeom prst="rect">
            <a:avLst/>
          </a:prstGeom>
          <a:noFill/>
          <a:ln>
            <a:noFill/>
          </a:ln>
        </p:spPr>
      </p:pic>
      <p:pic>
        <p:nvPicPr>
          <p:cNvPr id="326" name="Google Shape;326;p59"/>
          <p:cNvPicPr preferRelativeResize="0"/>
          <p:nvPr/>
        </p:nvPicPr>
        <p:blipFill>
          <a:blip r:embed="rId8">
            <a:alphaModFix/>
          </a:blip>
          <a:stretch>
            <a:fillRect/>
          </a:stretch>
        </p:blipFill>
        <p:spPr>
          <a:xfrm>
            <a:off x="7098313" y="874544"/>
            <a:ext cx="485775" cy="438150"/>
          </a:xfrm>
          <a:prstGeom prst="rect">
            <a:avLst/>
          </a:prstGeom>
          <a:noFill/>
          <a:ln>
            <a:noFill/>
          </a:ln>
        </p:spPr>
      </p:pic>
      <p:pic>
        <p:nvPicPr>
          <p:cNvPr id="327" name="Google Shape;327;p59"/>
          <p:cNvPicPr preferRelativeResize="0"/>
          <p:nvPr/>
        </p:nvPicPr>
        <p:blipFill>
          <a:blip r:embed="rId3">
            <a:alphaModFix/>
          </a:blip>
          <a:stretch>
            <a:fillRect/>
          </a:stretch>
        </p:blipFill>
        <p:spPr>
          <a:xfrm>
            <a:off x="4229806" y="2084194"/>
            <a:ext cx="485775" cy="447675"/>
          </a:xfrm>
          <a:prstGeom prst="rect">
            <a:avLst/>
          </a:prstGeom>
          <a:noFill/>
          <a:ln>
            <a:noFill/>
          </a:ln>
        </p:spPr>
      </p:pic>
      <p:pic>
        <p:nvPicPr>
          <p:cNvPr id="328" name="Google Shape;328;p59"/>
          <p:cNvPicPr preferRelativeResize="0"/>
          <p:nvPr/>
        </p:nvPicPr>
        <p:blipFill>
          <a:blip r:embed="rId6">
            <a:alphaModFix/>
          </a:blip>
          <a:stretch>
            <a:fillRect/>
          </a:stretch>
        </p:blipFill>
        <p:spPr>
          <a:xfrm>
            <a:off x="5071888" y="2088956"/>
            <a:ext cx="485775" cy="438150"/>
          </a:xfrm>
          <a:prstGeom prst="rect">
            <a:avLst/>
          </a:prstGeom>
          <a:noFill/>
          <a:ln>
            <a:noFill/>
          </a:ln>
        </p:spPr>
      </p:pic>
      <p:pic>
        <p:nvPicPr>
          <p:cNvPr id="329" name="Google Shape;329;p59"/>
          <p:cNvPicPr preferRelativeResize="0"/>
          <p:nvPr/>
        </p:nvPicPr>
        <p:blipFill>
          <a:blip r:embed="rId3">
            <a:alphaModFix/>
          </a:blip>
          <a:stretch>
            <a:fillRect/>
          </a:stretch>
        </p:blipFill>
        <p:spPr>
          <a:xfrm>
            <a:off x="6035988" y="2084194"/>
            <a:ext cx="485775" cy="447675"/>
          </a:xfrm>
          <a:prstGeom prst="rect">
            <a:avLst/>
          </a:prstGeom>
          <a:noFill/>
          <a:ln>
            <a:noFill/>
          </a:ln>
        </p:spPr>
      </p:pic>
      <p:pic>
        <p:nvPicPr>
          <p:cNvPr id="330" name="Google Shape;330;p59"/>
          <p:cNvPicPr preferRelativeResize="0"/>
          <p:nvPr/>
        </p:nvPicPr>
        <p:blipFill>
          <a:blip r:embed="rId3">
            <a:alphaModFix/>
          </a:blip>
          <a:stretch>
            <a:fillRect/>
          </a:stretch>
        </p:blipFill>
        <p:spPr>
          <a:xfrm>
            <a:off x="7098313" y="2093031"/>
            <a:ext cx="485775" cy="447675"/>
          </a:xfrm>
          <a:prstGeom prst="rect">
            <a:avLst/>
          </a:prstGeom>
          <a:noFill/>
          <a:ln>
            <a:noFill/>
          </a:ln>
        </p:spPr>
      </p:pic>
      <p:pic>
        <p:nvPicPr>
          <p:cNvPr id="331" name="Google Shape;331;p59"/>
          <p:cNvPicPr preferRelativeResize="0"/>
          <p:nvPr/>
        </p:nvPicPr>
        <p:blipFill>
          <a:blip r:embed="rId3">
            <a:alphaModFix/>
          </a:blip>
          <a:stretch>
            <a:fillRect/>
          </a:stretch>
        </p:blipFill>
        <p:spPr>
          <a:xfrm>
            <a:off x="3378288" y="3237950"/>
            <a:ext cx="485775" cy="447675"/>
          </a:xfrm>
          <a:prstGeom prst="rect">
            <a:avLst/>
          </a:prstGeom>
          <a:noFill/>
          <a:ln>
            <a:noFill/>
          </a:ln>
        </p:spPr>
      </p:pic>
      <p:pic>
        <p:nvPicPr>
          <p:cNvPr id="332" name="Google Shape;332;p59"/>
          <p:cNvPicPr preferRelativeResize="0"/>
          <p:nvPr/>
        </p:nvPicPr>
        <p:blipFill>
          <a:blip r:embed="rId3">
            <a:alphaModFix/>
          </a:blip>
          <a:stretch>
            <a:fillRect/>
          </a:stretch>
        </p:blipFill>
        <p:spPr>
          <a:xfrm>
            <a:off x="4229806" y="3237950"/>
            <a:ext cx="485775" cy="447675"/>
          </a:xfrm>
          <a:prstGeom prst="rect">
            <a:avLst/>
          </a:prstGeom>
          <a:noFill/>
          <a:ln>
            <a:noFill/>
          </a:ln>
        </p:spPr>
      </p:pic>
      <p:pic>
        <p:nvPicPr>
          <p:cNvPr id="333" name="Google Shape;333;p59"/>
          <p:cNvPicPr preferRelativeResize="0"/>
          <p:nvPr/>
        </p:nvPicPr>
        <p:blipFill>
          <a:blip r:embed="rId3">
            <a:alphaModFix/>
          </a:blip>
          <a:stretch>
            <a:fillRect/>
          </a:stretch>
        </p:blipFill>
        <p:spPr>
          <a:xfrm>
            <a:off x="5071888" y="3237950"/>
            <a:ext cx="485775" cy="447675"/>
          </a:xfrm>
          <a:prstGeom prst="rect">
            <a:avLst/>
          </a:prstGeom>
          <a:noFill/>
          <a:ln>
            <a:noFill/>
          </a:ln>
        </p:spPr>
      </p:pic>
      <p:pic>
        <p:nvPicPr>
          <p:cNvPr id="334" name="Google Shape;334;p59"/>
          <p:cNvPicPr preferRelativeResize="0"/>
          <p:nvPr/>
        </p:nvPicPr>
        <p:blipFill>
          <a:blip r:embed="rId3">
            <a:alphaModFix/>
          </a:blip>
          <a:stretch>
            <a:fillRect/>
          </a:stretch>
        </p:blipFill>
        <p:spPr>
          <a:xfrm>
            <a:off x="6035988" y="3237950"/>
            <a:ext cx="485775" cy="447675"/>
          </a:xfrm>
          <a:prstGeom prst="rect">
            <a:avLst/>
          </a:prstGeom>
          <a:noFill/>
          <a:ln>
            <a:noFill/>
          </a:ln>
        </p:spPr>
      </p:pic>
      <p:pic>
        <p:nvPicPr>
          <p:cNvPr id="335" name="Google Shape;335;p59"/>
          <p:cNvPicPr preferRelativeResize="0"/>
          <p:nvPr/>
        </p:nvPicPr>
        <p:blipFill>
          <a:blip r:embed="rId3">
            <a:alphaModFix/>
          </a:blip>
          <a:stretch>
            <a:fillRect/>
          </a:stretch>
        </p:blipFill>
        <p:spPr>
          <a:xfrm>
            <a:off x="7098313" y="3246788"/>
            <a:ext cx="485775" cy="447675"/>
          </a:xfrm>
          <a:prstGeom prst="rect">
            <a:avLst/>
          </a:prstGeom>
          <a:noFill/>
          <a:ln>
            <a:noFill/>
          </a:ln>
        </p:spPr>
      </p:pic>
      <p:pic>
        <p:nvPicPr>
          <p:cNvPr id="336" name="Google Shape;336;p59"/>
          <p:cNvPicPr preferRelativeResize="0"/>
          <p:nvPr/>
        </p:nvPicPr>
        <p:blipFill>
          <a:blip r:embed="rId6">
            <a:alphaModFix/>
          </a:blip>
          <a:stretch>
            <a:fillRect/>
          </a:stretch>
        </p:blipFill>
        <p:spPr>
          <a:xfrm>
            <a:off x="4229806" y="3821975"/>
            <a:ext cx="485775" cy="438150"/>
          </a:xfrm>
          <a:prstGeom prst="rect">
            <a:avLst/>
          </a:prstGeom>
          <a:noFill/>
          <a:ln>
            <a:noFill/>
          </a:ln>
        </p:spPr>
      </p:pic>
      <p:pic>
        <p:nvPicPr>
          <p:cNvPr id="337" name="Google Shape;337;p59"/>
          <p:cNvPicPr preferRelativeResize="0"/>
          <p:nvPr/>
        </p:nvPicPr>
        <p:blipFill>
          <a:blip r:embed="rId6">
            <a:alphaModFix/>
          </a:blip>
          <a:stretch>
            <a:fillRect/>
          </a:stretch>
        </p:blipFill>
        <p:spPr>
          <a:xfrm>
            <a:off x="7098313" y="3830813"/>
            <a:ext cx="485775" cy="438150"/>
          </a:xfrm>
          <a:prstGeom prst="rect">
            <a:avLst/>
          </a:prstGeom>
          <a:noFill/>
          <a:ln>
            <a:noFill/>
          </a:ln>
        </p:spPr>
      </p:pic>
      <p:pic>
        <p:nvPicPr>
          <p:cNvPr id="338" name="Google Shape;338;p59"/>
          <p:cNvPicPr preferRelativeResize="0"/>
          <p:nvPr/>
        </p:nvPicPr>
        <p:blipFill>
          <a:blip r:embed="rId3">
            <a:alphaModFix/>
          </a:blip>
          <a:stretch>
            <a:fillRect/>
          </a:stretch>
        </p:blipFill>
        <p:spPr>
          <a:xfrm>
            <a:off x="3378288" y="3817213"/>
            <a:ext cx="485775" cy="447675"/>
          </a:xfrm>
          <a:prstGeom prst="rect">
            <a:avLst/>
          </a:prstGeom>
          <a:noFill/>
          <a:ln>
            <a:noFill/>
          </a:ln>
        </p:spPr>
      </p:pic>
      <p:pic>
        <p:nvPicPr>
          <p:cNvPr id="339" name="Google Shape;339;p59"/>
          <p:cNvPicPr preferRelativeResize="0"/>
          <p:nvPr/>
        </p:nvPicPr>
        <p:blipFill>
          <a:blip r:embed="rId3">
            <a:alphaModFix/>
          </a:blip>
          <a:stretch>
            <a:fillRect/>
          </a:stretch>
        </p:blipFill>
        <p:spPr>
          <a:xfrm>
            <a:off x="5071888" y="3817213"/>
            <a:ext cx="485775" cy="447675"/>
          </a:xfrm>
          <a:prstGeom prst="rect">
            <a:avLst/>
          </a:prstGeom>
          <a:noFill/>
          <a:ln>
            <a:noFill/>
          </a:ln>
        </p:spPr>
      </p:pic>
      <p:pic>
        <p:nvPicPr>
          <p:cNvPr id="340" name="Google Shape;340;p59"/>
          <p:cNvPicPr preferRelativeResize="0"/>
          <p:nvPr/>
        </p:nvPicPr>
        <p:blipFill>
          <a:blip r:embed="rId3">
            <a:alphaModFix/>
          </a:blip>
          <a:stretch>
            <a:fillRect/>
          </a:stretch>
        </p:blipFill>
        <p:spPr>
          <a:xfrm>
            <a:off x="6035988" y="3817213"/>
            <a:ext cx="485775" cy="447675"/>
          </a:xfrm>
          <a:prstGeom prst="rect">
            <a:avLst/>
          </a:prstGeom>
          <a:noFill/>
          <a:ln>
            <a:noFill/>
          </a:ln>
        </p:spPr>
      </p:pic>
      <p:pic>
        <p:nvPicPr>
          <p:cNvPr id="341" name="Google Shape;341;p59"/>
          <p:cNvPicPr preferRelativeResize="0"/>
          <p:nvPr/>
        </p:nvPicPr>
        <p:blipFill>
          <a:blip r:embed="rId4">
            <a:alphaModFix/>
          </a:blip>
          <a:stretch>
            <a:fillRect/>
          </a:stretch>
        </p:blipFill>
        <p:spPr>
          <a:xfrm>
            <a:off x="3378288" y="1491754"/>
            <a:ext cx="485775" cy="438150"/>
          </a:xfrm>
          <a:prstGeom prst="rect">
            <a:avLst/>
          </a:prstGeom>
          <a:noFill/>
          <a:ln>
            <a:noFill/>
          </a:ln>
        </p:spPr>
      </p:pic>
      <p:pic>
        <p:nvPicPr>
          <p:cNvPr id="342" name="Google Shape;342;p59"/>
          <p:cNvPicPr preferRelativeResize="0"/>
          <p:nvPr/>
        </p:nvPicPr>
        <p:blipFill>
          <a:blip r:embed="rId4">
            <a:alphaModFix/>
          </a:blip>
          <a:stretch>
            <a:fillRect/>
          </a:stretch>
        </p:blipFill>
        <p:spPr>
          <a:xfrm>
            <a:off x="4229806" y="1491754"/>
            <a:ext cx="485775" cy="438150"/>
          </a:xfrm>
          <a:prstGeom prst="rect">
            <a:avLst/>
          </a:prstGeom>
          <a:noFill/>
          <a:ln>
            <a:noFill/>
          </a:ln>
        </p:spPr>
      </p:pic>
      <p:pic>
        <p:nvPicPr>
          <p:cNvPr id="343" name="Google Shape;343;p59"/>
          <p:cNvPicPr preferRelativeResize="0"/>
          <p:nvPr/>
        </p:nvPicPr>
        <p:blipFill>
          <a:blip r:embed="rId4">
            <a:alphaModFix/>
          </a:blip>
          <a:stretch>
            <a:fillRect/>
          </a:stretch>
        </p:blipFill>
        <p:spPr>
          <a:xfrm>
            <a:off x="5071888" y="1491754"/>
            <a:ext cx="485775" cy="438150"/>
          </a:xfrm>
          <a:prstGeom prst="rect">
            <a:avLst/>
          </a:prstGeom>
          <a:noFill/>
          <a:ln>
            <a:noFill/>
          </a:ln>
        </p:spPr>
      </p:pic>
      <p:pic>
        <p:nvPicPr>
          <p:cNvPr id="344" name="Google Shape;344;p59"/>
          <p:cNvPicPr preferRelativeResize="0"/>
          <p:nvPr/>
        </p:nvPicPr>
        <p:blipFill>
          <a:blip r:embed="rId4">
            <a:alphaModFix/>
          </a:blip>
          <a:stretch>
            <a:fillRect/>
          </a:stretch>
        </p:blipFill>
        <p:spPr>
          <a:xfrm>
            <a:off x="6035988" y="1491754"/>
            <a:ext cx="485775" cy="438150"/>
          </a:xfrm>
          <a:prstGeom prst="rect">
            <a:avLst/>
          </a:prstGeom>
          <a:noFill/>
          <a:ln>
            <a:noFill/>
          </a:ln>
        </p:spPr>
      </p:pic>
      <p:pic>
        <p:nvPicPr>
          <p:cNvPr id="345" name="Google Shape;345;p59"/>
          <p:cNvPicPr preferRelativeResize="0"/>
          <p:nvPr/>
        </p:nvPicPr>
        <p:blipFill>
          <a:blip r:embed="rId4">
            <a:alphaModFix/>
          </a:blip>
          <a:stretch>
            <a:fillRect/>
          </a:stretch>
        </p:blipFill>
        <p:spPr>
          <a:xfrm>
            <a:off x="7098313" y="1500592"/>
            <a:ext cx="485775" cy="438150"/>
          </a:xfrm>
          <a:prstGeom prst="rect">
            <a:avLst/>
          </a:prstGeom>
          <a:noFill/>
          <a:ln>
            <a:noFill/>
          </a:ln>
        </p:spPr>
      </p:pic>
      <p:pic>
        <p:nvPicPr>
          <p:cNvPr id="346" name="Google Shape;346;p59"/>
          <p:cNvPicPr preferRelativeResize="0"/>
          <p:nvPr/>
        </p:nvPicPr>
        <p:blipFill>
          <a:blip r:embed="rId4">
            <a:alphaModFix/>
          </a:blip>
          <a:stretch>
            <a:fillRect/>
          </a:stretch>
        </p:blipFill>
        <p:spPr>
          <a:xfrm>
            <a:off x="7098313" y="2697602"/>
            <a:ext cx="485775" cy="438150"/>
          </a:xfrm>
          <a:prstGeom prst="rect">
            <a:avLst/>
          </a:prstGeom>
          <a:noFill/>
          <a:ln>
            <a:noFill/>
          </a:ln>
        </p:spPr>
      </p:pic>
      <p:pic>
        <p:nvPicPr>
          <p:cNvPr id="347" name="Google Shape;347;p59"/>
          <p:cNvPicPr preferRelativeResize="0"/>
          <p:nvPr/>
        </p:nvPicPr>
        <p:blipFill>
          <a:blip r:embed="rId4">
            <a:alphaModFix/>
          </a:blip>
          <a:stretch>
            <a:fillRect/>
          </a:stretch>
        </p:blipFill>
        <p:spPr>
          <a:xfrm>
            <a:off x="6035988" y="2688765"/>
            <a:ext cx="485775" cy="438150"/>
          </a:xfrm>
          <a:prstGeom prst="rect">
            <a:avLst/>
          </a:prstGeom>
          <a:noFill/>
          <a:ln>
            <a:noFill/>
          </a:ln>
        </p:spPr>
      </p:pic>
      <p:pic>
        <p:nvPicPr>
          <p:cNvPr id="348" name="Google Shape;348;p59"/>
          <p:cNvPicPr preferRelativeResize="0"/>
          <p:nvPr/>
        </p:nvPicPr>
        <p:blipFill>
          <a:blip r:embed="rId4">
            <a:alphaModFix/>
          </a:blip>
          <a:stretch>
            <a:fillRect/>
          </a:stretch>
        </p:blipFill>
        <p:spPr>
          <a:xfrm>
            <a:off x="5071888" y="2688765"/>
            <a:ext cx="485775" cy="438150"/>
          </a:xfrm>
          <a:prstGeom prst="rect">
            <a:avLst/>
          </a:prstGeom>
          <a:noFill/>
          <a:ln>
            <a:noFill/>
          </a:ln>
        </p:spPr>
      </p:pic>
      <p:pic>
        <p:nvPicPr>
          <p:cNvPr id="349" name="Google Shape;349;p59"/>
          <p:cNvPicPr preferRelativeResize="0"/>
          <p:nvPr/>
        </p:nvPicPr>
        <p:blipFill>
          <a:blip r:embed="rId4">
            <a:alphaModFix/>
          </a:blip>
          <a:stretch>
            <a:fillRect/>
          </a:stretch>
        </p:blipFill>
        <p:spPr>
          <a:xfrm>
            <a:off x="4229806" y="2688765"/>
            <a:ext cx="485775" cy="438150"/>
          </a:xfrm>
          <a:prstGeom prst="rect">
            <a:avLst/>
          </a:prstGeom>
          <a:noFill/>
          <a:ln>
            <a:noFill/>
          </a:ln>
        </p:spPr>
      </p:pic>
      <p:pic>
        <p:nvPicPr>
          <p:cNvPr id="350" name="Google Shape;350;p59"/>
          <p:cNvPicPr preferRelativeResize="0"/>
          <p:nvPr/>
        </p:nvPicPr>
        <p:blipFill>
          <a:blip r:embed="rId4">
            <a:alphaModFix/>
          </a:blip>
          <a:stretch>
            <a:fillRect/>
          </a:stretch>
        </p:blipFill>
        <p:spPr>
          <a:xfrm>
            <a:off x="3378288" y="2688765"/>
            <a:ext cx="485775" cy="438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Important things for the journey</a:t>
            </a:r>
            <a:endParaRPr>
              <a:solidFill>
                <a:schemeClr val="lt1"/>
              </a:solidFill>
            </a:endParaRPr>
          </a:p>
          <a:p>
            <a:pPr indent="0" lvl="0" marL="0" rtl="0" algn="l">
              <a:spcBef>
                <a:spcPts val="0"/>
              </a:spcBef>
              <a:spcAft>
                <a:spcPts val="0"/>
              </a:spcAft>
              <a:buNone/>
            </a:pPr>
            <a:r>
              <a:t/>
            </a:r>
            <a:endParaRPr/>
          </a:p>
        </p:txBody>
      </p:sp>
      <p:sp>
        <p:nvSpPr>
          <p:cNvPr id="357" name="Google Shape;357;p60"/>
          <p:cNvSpPr txBox="1"/>
          <p:nvPr>
            <p:ph idx="2" type="body"/>
          </p:nvPr>
        </p:nvSpPr>
        <p:spPr>
          <a:xfrm>
            <a:off x="454500" y="473775"/>
            <a:ext cx="8235000" cy="3702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GB">
                <a:solidFill>
                  <a:schemeClr val="dk1"/>
                </a:solidFill>
              </a:rPr>
              <a:t>Trust embodied in the solution itself</a:t>
            </a:r>
            <a:endParaRPr>
              <a:solidFill>
                <a:schemeClr val="dk1"/>
              </a:solidFill>
            </a:endParaRPr>
          </a:p>
          <a:p>
            <a:pPr indent="-317500" lvl="1" marL="914400" rtl="0" algn="l">
              <a:lnSpc>
                <a:spcPct val="100000"/>
              </a:lnSpc>
              <a:spcBef>
                <a:spcPts val="1600"/>
              </a:spcBef>
              <a:spcAft>
                <a:spcPts val="0"/>
              </a:spcAft>
              <a:buClr>
                <a:schemeClr val="dk1"/>
              </a:buClr>
              <a:buSzPts val="1400"/>
              <a:buChar char="○"/>
            </a:pPr>
            <a:r>
              <a:rPr lang="en-GB">
                <a:solidFill>
                  <a:schemeClr val="dk1"/>
                </a:solidFill>
              </a:rPr>
              <a:t>Sort results in order of relevance and popularity</a:t>
            </a:r>
            <a:endParaRPr>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1"/>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Important things for the journey</a:t>
            </a:r>
            <a:endParaRPr>
              <a:solidFill>
                <a:schemeClr val="lt1"/>
              </a:solidFill>
            </a:endParaRPr>
          </a:p>
          <a:p>
            <a:pPr indent="0" lvl="0" marL="0" rtl="0" algn="l">
              <a:spcBef>
                <a:spcPts val="0"/>
              </a:spcBef>
              <a:spcAft>
                <a:spcPts val="0"/>
              </a:spcAft>
              <a:buNone/>
            </a:pPr>
            <a:r>
              <a:t/>
            </a:r>
            <a:endParaRPr/>
          </a:p>
        </p:txBody>
      </p:sp>
      <p:sp>
        <p:nvSpPr>
          <p:cNvPr id="364" name="Google Shape;364;p61"/>
          <p:cNvSpPr txBox="1"/>
          <p:nvPr>
            <p:ph idx="2" type="body"/>
          </p:nvPr>
        </p:nvSpPr>
        <p:spPr>
          <a:xfrm>
            <a:off x="454500" y="473775"/>
            <a:ext cx="8235000" cy="3702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B7B7B7"/>
              </a:buClr>
              <a:buSzPts val="1600"/>
              <a:buChar char="●"/>
            </a:pPr>
            <a:r>
              <a:rPr lang="en-GB">
                <a:solidFill>
                  <a:srgbClr val="B7B7B7"/>
                </a:solidFill>
              </a:rPr>
              <a:t>Trust embodied in the solution itself</a:t>
            </a:r>
            <a:endParaRPr>
              <a:solidFill>
                <a:srgbClr val="B7B7B7"/>
              </a:solidFill>
            </a:endParaRPr>
          </a:p>
          <a:p>
            <a:pPr indent="-317500" lvl="1" marL="914400" rtl="0" algn="l">
              <a:lnSpc>
                <a:spcPct val="100000"/>
              </a:lnSpc>
              <a:spcBef>
                <a:spcPts val="1600"/>
              </a:spcBef>
              <a:spcAft>
                <a:spcPts val="0"/>
              </a:spcAft>
              <a:buClr>
                <a:srgbClr val="B7B7B7"/>
              </a:buClr>
              <a:buSzPts val="1400"/>
              <a:buChar char="○"/>
            </a:pPr>
            <a:r>
              <a:rPr lang="en-GB">
                <a:solidFill>
                  <a:srgbClr val="B7B7B7"/>
                </a:solidFill>
              </a:rPr>
              <a:t>Sort results in order of relevance and popularity</a:t>
            </a:r>
            <a:endParaRPr>
              <a:solidFill>
                <a:srgbClr val="B7B7B7"/>
              </a:solidFill>
            </a:endParaRPr>
          </a:p>
          <a:p>
            <a:pPr indent="-330200" lvl="0" marL="457200" rtl="0" algn="l">
              <a:lnSpc>
                <a:spcPct val="100000"/>
              </a:lnSpc>
              <a:spcBef>
                <a:spcPts val="1600"/>
              </a:spcBef>
              <a:spcAft>
                <a:spcPts val="0"/>
              </a:spcAft>
              <a:buClr>
                <a:schemeClr val="dk1"/>
              </a:buClr>
              <a:buSzPts val="1600"/>
              <a:buChar char="●"/>
            </a:pPr>
            <a:r>
              <a:rPr lang="en-GB">
                <a:solidFill>
                  <a:schemeClr val="dk1"/>
                </a:solidFill>
              </a:rPr>
              <a:t>Very low amount of manual curation</a:t>
            </a:r>
            <a:endParaRPr>
              <a:solidFill>
                <a:schemeClr val="dk1"/>
              </a:solidFill>
            </a:endParaRPr>
          </a:p>
          <a:p>
            <a:pPr indent="-317500" lvl="1" marL="914400" rtl="0" algn="l">
              <a:lnSpc>
                <a:spcPct val="100000"/>
              </a:lnSpc>
              <a:spcBef>
                <a:spcPts val="1600"/>
              </a:spcBef>
              <a:spcAft>
                <a:spcPts val="0"/>
              </a:spcAft>
              <a:buClr>
                <a:schemeClr val="dk1"/>
              </a:buClr>
              <a:buSzPts val="1400"/>
              <a:buChar char="○"/>
            </a:pPr>
            <a:r>
              <a:rPr lang="en-GB">
                <a:solidFill>
                  <a:schemeClr val="dk1"/>
                </a:solidFill>
              </a:rPr>
              <a:t>Automated curation as much as possible</a:t>
            </a:r>
            <a:endParaRPr>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Important things for the journey</a:t>
            </a:r>
            <a:endParaRPr>
              <a:solidFill>
                <a:schemeClr val="lt1"/>
              </a:solidFill>
            </a:endParaRPr>
          </a:p>
          <a:p>
            <a:pPr indent="0" lvl="0" marL="0" rtl="0" algn="l">
              <a:spcBef>
                <a:spcPts val="0"/>
              </a:spcBef>
              <a:spcAft>
                <a:spcPts val="0"/>
              </a:spcAft>
              <a:buNone/>
            </a:pPr>
            <a:r>
              <a:t/>
            </a:r>
            <a:endParaRPr/>
          </a:p>
        </p:txBody>
      </p:sp>
      <p:sp>
        <p:nvSpPr>
          <p:cNvPr id="371" name="Google Shape;371;p62"/>
          <p:cNvSpPr txBox="1"/>
          <p:nvPr>
            <p:ph idx="2" type="body"/>
          </p:nvPr>
        </p:nvSpPr>
        <p:spPr>
          <a:xfrm>
            <a:off x="454500" y="473775"/>
            <a:ext cx="8235000" cy="3702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B7B7B7"/>
              </a:buClr>
              <a:buSzPts val="1600"/>
              <a:buChar char="●"/>
            </a:pPr>
            <a:r>
              <a:rPr lang="en-GB">
                <a:solidFill>
                  <a:srgbClr val="B7B7B7"/>
                </a:solidFill>
              </a:rPr>
              <a:t>Trust embodied in the solution itself</a:t>
            </a:r>
            <a:endParaRPr>
              <a:solidFill>
                <a:srgbClr val="B7B7B7"/>
              </a:solidFill>
            </a:endParaRPr>
          </a:p>
          <a:p>
            <a:pPr indent="-317500" lvl="1" marL="914400" rtl="0" algn="l">
              <a:lnSpc>
                <a:spcPct val="100000"/>
              </a:lnSpc>
              <a:spcBef>
                <a:spcPts val="1600"/>
              </a:spcBef>
              <a:spcAft>
                <a:spcPts val="0"/>
              </a:spcAft>
              <a:buClr>
                <a:srgbClr val="B7B7B7"/>
              </a:buClr>
              <a:buSzPts val="1400"/>
              <a:buChar char="○"/>
            </a:pPr>
            <a:r>
              <a:rPr lang="en-GB">
                <a:solidFill>
                  <a:srgbClr val="B7B7B7"/>
                </a:solidFill>
              </a:rPr>
              <a:t>Sort results in order of relevance and popularity</a:t>
            </a:r>
            <a:endParaRPr>
              <a:solidFill>
                <a:srgbClr val="B7B7B7"/>
              </a:solidFill>
            </a:endParaRPr>
          </a:p>
          <a:p>
            <a:pPr indent="-330200" lvl="0" marL="457200" rtl="0" algn="l">
              <a:lnSpc>
                <a:spcPct val="100000"/>
              </a:lnSpc>
              <a:spcBef>
                <a:spcPts val="1600"/>
              </a:spcBef>
              <a:spcAft>
                <a:spcPts val="0"/>
              </a:spcAft>
              <a:buClr>
                <a:srgbClr val="B7B7B7"/>
              </a:buClr>
              <a:buSzPts val="1600"/>
              <a:buChar char="●"/>
            </a:pPr>
            <a:r>
              <a:rPr lang="en-GB">
                <a:solidFill>
                  <a:srgbClr val="B7B7B7"/>
                </a:solidFill>
              </a:rPr>
              <a:t>Very low amount of manual curation</a:t>
            </a:r>
            <a:endParaRPr>
              <a:solidFill>
                <a:srgbClr val="B7B7B7"/>
              </a:solidFill>
            </a:endParaRPr>
          </a:p>
          <a:p>
            <a:pPr indent="-317500" lvl="1" marL="914400" rtl="0" algn="l">
              <a:lnSpc>
                <a:spcPct val="100000"/>
              </a:lnSpc>
              <a:spcBef>
                <a:spcPts val="1600"/>
              </a:spcBef>
              <a:spcAft>
                <a:spcPts val="0"/>
              </a:spcAft>
              <a:buClr>
                <a:srgbClr val="B7B7B7"/>
              </a:buClr>
              <a:buSzPts val="1400"/>
              <a:buChar char="○"/>
            </a:pPr>
            <a:r>
              <a:rPr lang="en-GB">
                <a:solidFill>
                  <a:srgbClr val="B7B7B7"/>
                </a:solidFill>
              </a:rPr>
              <a:t>Automated curation as much as possible</a:t>
            </a:r>
            <a:endParaRPr>
              <a:solidFill>
                <a:srgbClr val="B7B7B7"/>
              </a:solidFill>
            </a:endParaRPr>
          </a:p>
          <a:p>
            <a:pPr indent="-330200" lvl="0" marL="457200" rtl="0" algn="l">
              <a:lnSpc>
                <a:spcPct val="100000"/>
              </a:lnSpc>
              <a:spcBef>
                <a:spcPts val="1600"/>
              </a:spcBef>
              <a:spcAft>
                <a:spcPts val="0"/>
              </a:spcAft>
              <a:buClr>
                <a:schemeClr val="dk1"/>
              </a:buClr>
              <a:buSzPts val="1600"/>
              <a:buChar char="●"/>
            </a:pPr>
            <a:r>
              <a:rPr lang="en-GB">
                <a:solidFill>
                  <a:schemeClr val="dk1"/>
                </a:solidFill>
              </a:rPr>
              <a:t>Slight preference for open source</a:t>
            </a:r>
            <a:endParaRPr>
              <a:solidFill>
                <a:schemeClr val="dk1"/>
              </a:solidFill>
            </a:endParaRPr>
          </a:p>
          <a:p>
            <a:pPr indent="-317500" lvl="1" marL="914400" rtl="0" algn="l">
              <a:lnSpc>
                <a:spcPct val="100000"/>
              </a:lnSpc>
              <a:spcBef>
                <a:spcPts val="1600"/>
              </a:spcBef>
              <a:spcAft>
                <a:spcPts val="0"/>
              </a:spcAft>
              <a:buClr>
                <a:schemeClr val="dk1"/>
              </a:buClr>
              <a:buSzPts val="1400"/>
              <a:buChar char="○"/>
            </a:pPr>
            <a:r>
              <a:rPr lang="en-GB">
                <a:solidFill>
                  <a:schemeClr val="dk1"/>
                </a:solidFill>
              </a:rPr>
              <a:t>Driving the OS community forward with this new tool</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3"/>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Important things for the journey</a:t>
            </a:r>
            <a:endParaRPr>
              <a:solidFill>
                <a:schemeClr val="lt1"/>
              </a:solidFill>
            </a:endParaRPr>
          </a:p>
          <a:p>
            <a:pPr indent="0" lvl="0" marL="0" rtl="0" algn="l">
              <a:spcBef>
                <a:spcPts val="0"/>
              </a:spcBef>
              <a:spcAft>
                <a:spcPts val="0"/>
              </a:spcAft>
              <a:buNone/>
            </a:pPr>
            <a:r>
              <a:t/>
            </a:r>
            <a:endParaRPr/>
          </a:p>
        </p:txBody>
      </p:sp>
      <p:sp>
        <p:nvSpPr>
          <p:cNvPr id="378" name="Google Shape;378;p63"/>
          <p:cNvSpPr txBox="1"/>
          <p:nvPr>
            <p:ph idx="2" type="body"/>
          </p:nvPr>
        </p:nvSpPr>
        <p:spPr>
          <a:xfrm>
            <a:off x="454500" y="473775"/>
            <a:ext cx="8235000" cy="3702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GB">
                <a:solidFill>
                  <a:schemeClr val="dk1"/>
                </a:solidFill>
              </a:rPr>
              <a:t>Trust embodied in the solution itself</a:t>
            </a:r>
            <a:endParaRPr>
              <a:solidFill>
                <a:schemeClr val="dk1"/>
              </a:solidFill>
            </a:endParaRPr>
          </a:p>
          <a:p>
            <a:pPr indent="-317500" lvl="1" marL="914400" rtl="0" algn="l">
              <a:lnSpc>
                <a:spcPct val="100000"/>
              </a:lnSpc>
              <a:spcBef>
                <a:spcPts val="1600"/>
              </a:spcBef>
              <a:spcAft>
                <a:spcPts val="0"/>
              </a:spcAft>
              <a:buClr>
                <a:schemeClr val="dk1"/>
              </a:buClr>
              <a:buSzPts val="1400"/>
              <a:buChar char="○"/>
            </a:pPr>
            <a:r>
              <a:rPr lang="en-GB">
                <a:solidFill>
                  <a:schemeClr val="dk1"/>
                </a:solidFill>
              </a:rPr>
              <a:t>Sort results in order of relevance and popularity</a:t>
            </a:r>
            <a:endParaRPr>
              <a:solidFill>
                <a:schemeClr val="dk1"/>
              </a:solidFill>
            </a:endParaRPr>
          </a:p>
          <a:p>
            <a:pPr indent="-330200" lvl="0" marL="457200" rtl="0" algn="l">
              <a:lnSpc>
                <a:spcPct val="100000"/>
              </a:lnSpc>
              <a:spcBef>
                <a:spcPts val="1600"/>
              </a:spcBef>
              <a:spcAft>
                <a:spcPts val="0"/>
              </a:spcAft>
              <a:buClr>
                <a:schemeClr val="dk1"/>
              </a:buClr>
              <a:buSzPts val="1600"/>
              <a:buChar char="●"/>
            </a:pPr>
            <a:r>
              <a:rPr lang="en-GB">
                <a:solidFill>
                  <a:schemeClr val="dk1"/>
                </a:solidFill>
              </a:rPr>
              <a:t>Very low amount of manual curation</a:t>
            </a:r>
            <a:endParaRPr>
              <a:solidFill>
                <a:schemeClr val="dk1"/>
              </a:solidFill>
            </a:endParaRPr>
          </a:p>
          <a:p>
            <a:pPr indent="-317500" lvl="1" marL="914400" rtl="0" algn="l">
              <a:lnSpc>
                <a:spcPct val="100000"/>
              </a:lnSpc>
              <a:spcBef>
                <a:spcPts val="1600"/>
              </a:spcBef>
              <a:spcAft>
                <a:spcPts val="0"/>
              </a:spcAft>
              <a:buClr>
                <a:schemeClr val="dk1"/>
              </a:buClr>
              <a:buSzPts val="1400"/>
              <a:buChar char="○"/>
            </a:pPr>
            <a:r>
              <a:rPr lang="en-GB">
                <a:solidFill>
                  <a:schemeClr val="dk1"/>
                </a:solidFill>
              </a:rPr>
              <a:t>Automated curation as much as possible</a:t>
            </a:r>
            <a:endParaRPr>
              <a:solidFill>
                <a:schemeClr val="dk1"/>
              </a:solidFill>
            </a:endParaRPr>
          </a:p>
          <a:p>
            <a:pPr indent="-330200" lvl="0" marL="457200" rtl="0" algn="l">
              <a:lnSpc>
                <a:spcPct val="100000"/>
              </a:lnSpc>
              <a:spcBef>
                <a:spcPts val="1600"/>
              </a:spcBef>
              <a:spcAft>
                <a:spcPts val="0"/>
              </a:spcAft>
              <a:buClr>
                <a:schemeClr val="dk1"/>
              </a:buClr>
              <a:buSzPts val="1600"/>
              <a:buChar char="●"/>
            </a:pPr>
            <a:r>
              <a:rPr lang="en-GB">
                <a:solidFill>
                  <a:schemeClr val="dk1"/>
                </a:solidFill>
              </a:rPr>
              <a:t>Slight preference for open source</a:t>
            </a:r>
            <a:endParaRPr>
              <a:solidFill>
                <a:schemeClr val="dk1"/>
              </a:solidFill>
            </a:endParaRPr>
          </a:p>
          <a:p>
            <a:pPr indent="-317500" lvl="1" marL="914400" rtl="0" algn="l">
              <a:lnSpc>
                <a:spcPct val="100000"/>
              </a:lnSpc>
              <a:spcBef>
                <a:spcPts val="1600"/>
              </a:spcBef>
              <a:spcAft>
                <a:spcPts val="0"/>
              </a:spcAft>
              <a:buClr>
                <a:schemeClr val="dk1"/>
              </a:buClr>
              <a:buSzPts val="1400"/>
              <a:buChar char="○"/>
            </a:pPr>
            <a:r>
              <a:rPr lang="en-GB">
                <a:solidFill>
                  <a:schemeClr val="dk1"/>
                </a:solidFill>
              </a:rPr>
              <a:t>Driving the OS community forward with this new tool</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330200" lvl="0" marL="457200" rtl="0" algn="l">
              <a:lnSpc>
                <a:spcPct val="100000"/>
              </a:lnSpc>
              <a:spcBef>
                <a:spcPts val="1600"/>
              </a:spcBef>
              <a:spcAft>
                <a:spcPts val="0"/>
              </a:spcAft>
              <a:buClr>
                <a:schemeClr val="dk1"/>
              </a:buClr>
              <a:buSzPts val="1600"/>
              <a:buChar char="●"/>
            </a:pPr>
            <a:r>
              <a:rPr lang="en-GB">
                <a:solidFill>
                  <a:schemeClr val="dk1"/>
                </a:solidFill>
              </a:rPr>
              <a:t>Targeted user experience not available in other tools</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4"/>
          <p:cNvPicPr preferRelativeResize="0"/>
          <p:nvPr/>
        </p:nvPicPr>
        <p:blipFill>
          <a:blip r:embed="rId3">
            <a:alphaModFix/>
          </a:blip>
          <a:stretch>
            <a:fillRect/>
          </a:stretch>
        </p:blipFill>
        <p:spPr>
          <a:xfrm>
            <a:off x="842963" y="1776413"/>
            <a:ext cx="7458075" cy="159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5"/>
          <p:cNvSpPr txBox="1"/>
          <p:nvPr>
            <p:ph type="title"/>
          </p:nvPr>
        </p:nvSpPr>
        <p:spPr>
          <a:xfrm>
            <a:off x="276600" y="130408"/>
            <a:ext cx="8590800" cy="67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GB" sz="2500" u="none" cap="none" strike="noStrike">
                <a:solidFill>
                  <a:schemeClr val="accent1"/>
                </a:solidFill>
                <a:latin typeface="Proxima Nova"/>
                <a:ea typeface="Proxima Nova"/>
                <a:cs typeface="Proxima Nova"/>
                <a:sym typeface="Proxima Nova"/>
              </a:rPr>
              <a:t>Amundsen - landing page</a:t>
            </a:r>
            <a:endParaRPr b="1" i="0" sz="2500" u="none" cap="none" strike="noStrike">
              <a:solidFill>
                <a:schemeClr val="accent1"/>
              </a:solidFill>
              <a:latin typeface="Proxima Nova"/>
              <a:ea typeface="Proxima Nova"/>
              <a:cs typeface="Proxima Nova"/>
              <a:sym typeface="Proxima Nova"/>
            </a:endParaRPr>
          </a:p>
        </p:txBody>
      </p:sp>
      <p:pic>
        <p:nvPicPr>
          <p:cNvPr id="390" name="Google Shape;390;p65"/>
          <p:cNvPicPr preferRelativeResize="0"/>
          <p:nvPr/>
        </p:nvPicPr>
        <p:blipFill>
          <a:blip r:embed="rId3">
            <a:alphaModFix/>
          </a:blip>
          <a:stretch>
            <a:fillRect/>
          </a:stretch>
        </p:blipFill>
        <p:spPr>
          <a:xfrm>
            <a:off x="2161413" y="976683"/>
            <a:ext cx="4821176" cy="40290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9"/>
          <p:cNvPicPr preferRelativeResize="0"/>
          <p:nvPr/>
        </p:nvPicPr>
        <p:blipFill>
          <a:blip r:embed="rId3">
            <a:alphaModFix/>
          </a:blip>
          <a:stretch>
            <a:fillRect/>
          </a:stretch>
        </p:blipFill>
        <p:spPr>
          <a:xfrm>
            <a:off x="376238" y="1843088"/>
            <a:ext cx="8391525" cy="1457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6"/>
          <p:cNvSpPr txBox="1"/>
          <p:nvPr>
            <p:ph type="title"/>
          </p:nvPr>
        </p:nvSpPr>
        <p:spPr>
          <a:xfrm>
            <a:off x="276600" y="130408"/>
            <a:ext cx="8590800" cy="67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GB" sz="2500" u="none" cap="none" strike="noStrike">
                <a:solidFill>
                  <a:schemeClr val="accent1"/>
                </a:solidFill>
                <a:latin typeface="Proxima Nova"/>
                <a:ea typeface="Proxima Nova"/>
                <a:cs typeface="Proxima Nova"/>
                <a:sym typeface="Proxima Nova"/>
              </a:rPr>
              <a:t>Amundsen - </a:t>
            </a:r>
            <a:r>
              <a:rPr lang="en-GB"/>
              <a:t>search</a:t>
            </a:r>
            <a:endParaRPr b="1" i="0" sz="2500" u="none" cap="none" strike="noStrike">
              <a:solidFill>
                <a:schemeClr val="accent1"/>
              </a:solidFill>
              <a:latin typeface="Proxima Nova"/>
              <a:ea typeface="Proxima Nova"/>
              <a:cs typeface="Proxima Nova"/>
              <a:sym typeface="Proxima Nova"/>
            </a:endParaRPr>
          </a:p>
        </p:txBody>
      </p:sp>
      <p:pic>
        <p:nvPicPr>
          <p:cNvPr id="396" name="Google Shape;396;p66"/>
          <p:cNvPicPr preferRelativeResize="0"/>
          <p:nvPr/>
        </p:nvPicPr>
        <p:blipFill>
          <a:blip r:embed="rId3">
            <a:alphaModFix/>
          </a:blip>
          <a:stretch>
            <a:fillRect/>
          </a:stretch>
        </p:blipFill>
        <p:spPr>
          <a:xfrm>
            <a:off x="2133600" y="962008"/>
            <a:ext cx="4756317" cy="402909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7"/>
          <p:cNvSpPr txBox="1"/>
          <p:nvPr>
            <p:ph type="title"/>
          </p:nvPr>
        </p:nvSpPr>
        <p:spPr>
          <a:xfrm>
            <a:off x="276600" y="130408"/>
            <a:ext cx="8590800" cy="67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GB" sz="2500" u="none" cap="none" strike="noStrike">
                <a:solidFill>
                  <a:schemeClr val="accent1"/>
                </a:solidFill>
                <a:latin typeface="Proxima Nova"/>
                <a:ea typeface="Proxima Nova"/>
                <a:cs typeface="Proxima Nova"/>
                <a:sym typeface="Proxima Nova"/>
              </a:rPr>
              <a:t>Amundsen - table detail page</a:t>
            </a:r>
            <a:endParaRPr b="1" i="0" sz="2500" u="none" cap="none" strike="noStrike">
              <a:solidFill>
                <a:schemeClr val="accent1"/>
              </a:solidFill>
              <a:latin typeface="Proxima Nova"/>
              <a:ea typeface="Proxima Nova"/>
              <a:cs typeface="Proxima Nova"/>
              <a:sym typeface="Proxima Nova"/>
            </a:endParaRPr>
          </a:p>
        </p:txBody>
      </p:sp>
      <p:pic>
        <p:nvPicPr>
          <p:cNvPr id="402" name="Google Shape;402;p67"/>
          <p:cNvPicPr preferRelativeResize="0"/>
          <p:nvPr/>
        </p:nvPicPr>
        <p:blipFill>
          <a:blip r:embed="rId3">
            <a:alphaModFix/>
          </a:blip>
          <a:stretch>
            <a:fillRect/>
          </a:stretch>
        </p:blipFill>
        <p:spPr>
          <a:xfrm>
            <a:off x="2133600" y="962008"/>
            <a:ext cx="4750183" cy="40290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8"/>
          <p:cNvSpPr txBox="1"/>
          <p:nvPr>
            <p:ph type="title"/>
          </p:nvPr>
        </p:nvSpPr>
        <p:spPr>
          <a:xfrm>
            <a:off x="276600" y="130408"/>
            <a:ext cx="8590800" cy="67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GB" sz="2500" u="none" cap="none" strike="noStrike">
                <a:solidFill>
                  <a:schemeClr val="accent1"/>
                </a:solidFill>
                <a:latin typeface="Proxima Nova"/>
                <a:ea typeface="Proxima Nova"/>
                <a:cs typeface="Proxima Nova"/>
                <a:sym typeface="Proxima Nova"/>
              </a:rPr>
              <a:t>Amundsen - column details</a:t>
            </a:r>
            <a:endParaRPr b="1" i="0" sz="2500" u="none" cap="none" strike="noStrike">
              <a:solidFill>
                <a:schemeClr val="accent1"/>
              </a:solidFill>
              <a:latin typeface="Proxima Nova"/>
              <a:ea typeface="Proxima Nova"/>
              <a:cs typeface="Proxima Nova"/>
              <a:sym typeface="Proxima Nova"/>
            </a:endParaRPr>
          </a:p>
        </p:txBody>
      </p:sp>
      <p:pic>
        <p:nvPicPr>
          <p:cNvPr id="408" name="Google Shape;408;p68"/>
          <p:cNvPicPr preferRelativeResize="0"/>
          <p:nvPr/>
        </p:nvPicPr>
        <p:blipFill>
          <a:blip r:embed="rId3">
            <a:alphaModFix/>
          </a:blip>
          <a:stretch>
            <a:fillRect/>
          </a:stretch>
        </p:blipFill>
        <p:spPr>
          <a:xfrm>
            <a:off x="152400" y="962008"/>
            <a:ext cx="8839200" cy="34523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9"/>
          <p:cNvSpPr txBox="1"/>
          <p:nvPr>
            <p:ph type="title"/>
          </p:nvPr>
        </p:nvSpPr>
        <p:spPr>
          <a:xfrm>
            <a:off x="276600" y="130408"/>
            <a:ext cx="8590800" cy="67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GB" sz="2500" u="none" cap="none" strike="noStrike">
                <a:solidFill>
                  <a:schemeClr val="accent1"/>
                </a:solidFill>
                <a:latin typeface="Proxima Nova"/>
                <a:ea typeface="Proxima Nova"/>
                <a:cs typeface="Proxima Nova"/>
                <a:sym typeface="Proxima Nova"/>
              </a:rPr>
              <a:t>Amundsen - </a:t>
            </a:r>
            <a:r>
              <a:rPr lang="en-GB"/>
              <a:t>preview</a:t>
            </a:r>
            <a:endParaRPr b="1" i="0" sz="2500" u="none" cap="none" strike="noStrike">
              <a:solidFill>
                <a:schemeClr val="accent1"/>
              </a:solidFill>
              <a:latin typeface="Proxima Nova"/>
              <a:ea typeface="Proxima Nova"/>
              <a:cs typeface="Proxima Nova"/>
              <a:sym typeface="Proxima Nova"/>
            </a:endParaRPr>
          </a:p>
        </p:txBody>
      </p:sp>
      <p:pic>
        <p:nvPicPr>
          <p:cNvPr id="414" name="Google Shape;414;p69"/>
          <p:cNvPicPr preferRelativeResize="0"/>
          <p:nvPr/>
        </p:nvPicPr>
        <p:blipFill>
          <a:blip r:embed="rId3">
            <a:alphaModFix/>
          </a:blip>
          <a:stretch>
            <a:fillRect/>
          </a:stretch>
        </p:blipFill>
        <p:spPr>
          <a:xfrm>
            <a:off x="381000" y="962008"/>
            <a:ext cx="8327844" cy="40290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0"/>
          <p:cNvSpPr txBox="1"/>
          <p:nvPr>
            <p:ph type="title"/>
          </p:nvPr>
        </p:nvSpPr>
        <p:spPr>
          <a:xfrm>
            <a:off x="276600" y="130408"/>
            <a:ext cx="8590800" cy="67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GB" sz="2500" u="none" cap="none" strike="noStrike">
                <a:solidFill>
                  <a:schemeClr val="accent1"/>
                </a:solidFill>
                <a:latin typeface="Proxima Nova"/>
                <a:ea typeface="Proxima Nova"/>
                <a:cs typeface="Proxima Nova"/>
                <a:sym typeface="Proxima Nova"/>
              </a:rPr>
              <a:t>Amundsen - </a:t>
            </a:r>
            <a:r>
              <a:rPr lang="en-GB"/>
              <a:t>people search</a:t>
            </a:r>
            <a:endParaRPr b="1" i="0" sz="2500" u="none" cap="none" strike="noStrike">
              <a:solidFill>
                <a:schemeClr val="accent1"/>
              </a:solidFill>
              <a:latin typeface="Proxima Nova"/>
              <a:ea typeface="Proxima Nova"/>
              <a:cs typeface="Proxima Nova"/>
              <a:sym typeface="Proxima Nova"/>
            </a:endParaRPr>
          </a:p>
        </p:txBody>
      </p:sp>
      <p:pic>
        <p:nvPicPr>
          <p:cNvPr id="420" name="Google Shape;420;p70"/>
          <p:cNvPicPr preferRelativeResize="0"/>
          <p:nvPr/>
        </p:nvPicPr>
        <p:blipFill>
          <a:blip r:embed="rId3">
            <a:alphaModFix/>
          </a:blip>
          <a:stretch>
            <a:fillRect/>
          </a:stretch>
        </p:blipFill>
        <p:spPr>
          <a:xfrm>
            <a:off x="152400" y="962008"/>
            <a:ext cx="8839200" cy="371688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1"/>
          <p:cNvSpPr txBox="1"/>
          <p:nvPr>
            <p:ph type="title"/>
          </p:nvPr>
        </p:nvSpPr>
        <p:spPr>
          <a:xfrm>
            <a:off x="276600" y="130408"/>
            <a:ext cx="8590800" cy="67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GB" sz="2500" u="none" cap="none" strike="noStrike">
                <a:solidFill>
                  <a:schemeClr val="accent1"/>
                </a:solidFill>
                <a:latin typeface="Proxima Nova"/>
                <a:ea typeface="Proxima Nova"/>
                <a:cs typeface="Proxima Nova"/>
                <a:sym typeface="Proxima Nova"/>
              </a:rPr>
              <a:t>Amundsen - </a:t>
            </a:r>
            <a:r>
              <a:rPr lang="en-GB"/>
              <a:t>people page</a:t>
            </a:r>
            <a:endParaRPr b="1" i="0" sz="2500" u="none" cap="none" strike="noStrike">
              <a:solidFill>
                <a:schemeClr val="accent1"/>
              </a:solidFill>
              <a:latin typeface="Proxima Nova"/>
              <a:ea typeface="Proxima Nova"/>
              <a:cs typeface="Proxima Nova"/>
              <a:sym typeface="Proxima Nova"/>
            </a:endParaRPr>
          </a:p>
        </p:txBody>
      </p:sp>
      <p:pic>
        <p:nvPicPr>
          <p:cNvPr id="426" name="Google Shape;426;p71"/>
          <p:cNvPicPr preferRelativeResize="0"/>
          <p:nvPr/>
        </p:nvPicPr>
        <p:blipFill>
          <a:blip r:embed="rId3">
            <a:alphaModFix/>
          </a:blip>
          <a:stretch>
            <a:fillRect/>
          </a:stretch>
        </p:blipFill>
        <p:spPr>
          <a:xfrm>
            <a:off x="152400" y="962008"/>
            <a:ext cx="8839199" cy="388118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72"/>
          <p:cNvPicPr preferRelativeResize="0"/>
          <p:nvPr/>
        </p:nvPicPr>
        <p:blipFill>
          <a:blip r:embed="rId3">
            <a:alphaModFix/>
          </a:blip>
          <a:stretch>
            <a:fillRect/>
          </a:stretch>
        </p:blipFill>
        <p:spPr>
          <a:xfrm>
            <a:off x="1743563" y="1840700"/>
            <a:ext cx="5656887" cy="14620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ph idx="4294967295"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Amundsen services working together</a:t>
            </a:r>
            <a:endParaRPr>
              <a:solidFill>
                <a:schemeClr val="lt1"/>
              </a:solidFill>
            </a:endParaRPr>
          </a:p>
          <a:p>
            <a:pPr indent="0" lvl="0" marL="0" rtl="0" algn="l">
              <a:spcBef>
                <a:spcPts val="0"/>
              </a:spcBef>
              <a:spcAft>
                <a:spcPts val="0"/>
              </a:spcAft>
              <a:buNone/>
            </a:pPr>
            <a:r>
              <a:t/>
            </a:r>
            <a:endParaRPr/>
          </a:p>
        </p:txBody>
      </p:sp>
      <p:grpSp>
        <p:nvGrpSpPr>
          <p:cNvPr id="439" name="Google Shape;439;p73"/>
          <p:cNvGrpSpPr/>
          <p:nvPr/>
        </p:nvGrpSpPr>
        <p:grpSpPr>
          <a:xfrm>
            <a:off x="1612650" y="276800"/>
            <a:ext cx="5918700" cy="4589900"/>
            <a:chOff x="1427700" y="-5525"/>
            <a:chExt cx="5918700" cy="4589900"/>
          </a:xfrm>
        </p:grpSpPr>
        <p:sp>
          <p:nvSpPr>
            <p:cNvPr id="440" name="Google Shape;440;p73"/>
            <p:cNvSpPr/>
            <p:nvPr/>
          </p:nvSpPr>
          <p:spPr>
            <a:xfrm>
              <a:off x="1427700" y="3442575"/>
              <a:ext cx="5918700" cy="1141800"/>
            </a:xfrm>
            <a:prstGeom prst="rect">
              <a:avLst/>
            </a:prstGeom>
            <a:solidFill>
              <a:srgbClr val="93C47D"/>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3"/>
            <p:cNvSpPr/>
            <p:nvPr/>
          </p:nvSpPr>
          <p:spPr>
            <a:xfrm>
              <a:off x="17000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Postgres</a:t>
              </a:r>
              <a:endParaRPr sz="1000"/>
            </a:p>
          </p:txBody>
        </p:sp>
        <p:sp>
          <p:nvSpPr>
            <p:cNvPr id="442" name="Google Shape;442;p73"/>
            <p:cNvSpPr/>
            <p:nvPr/>
          </p:nvSpPr>
          <p:spPr>
            <a:xfrm>
              <a:off x="26144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Hive</a:t>
              </a:r>
              <a:endParaRPr sz="1000"/>
            </a:p>
          </p:txBody>
        </p:sp>
        <p:sp>
          <p:nvSpPr>
            <p:cNvPr id="443" name="Google Shape;443;p73"/>
            <p:cNvSpPr/>
            <p:nvPr/>
          </p:nvSpPr>
          <p:spPr>
            <a:xfrm>
              <a:off x="35288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Redshift</a:t>
              </a:r>
              <a:endParaRPr sz="1000"/>
            </a:p>
          </p:txBody>
        </p:sp>
        <p:sp>
          <p:nvSpPr>
            <p:cNvPr id="444" name="Google Shape;444;p73"/>
            <p:cNvSpPr/>
            <p:nvPr/>
          </p:nvSpPr>
          <p:spPr>
            <a:xfrm>
              <a:off x="44983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a:t>
              </a:r>
              <a:endParaRPr sz="1000"/>
            </a:p>
          </p:txBody>
        </p:sp>
        <p:sp>
          <p:nvSpPr>
            <p:cNvPr id="445" name="Google Shape;445;p73"/>
            <p:cNvSpPr/>
            <p:nvPr/>
          </p:nvSpPr>
          <p:spPr>
            <a:xfrm>
              <a:off x="54338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Presto</a:t>
              </a:r>
              <a:endParaRPr sz="1000"/>
            </a:p>
          </p:txBody>
        </p:sp>
        <p:sp>
          <p:nvSpPr>
            <p:cNvPr id="446" name="Google Shape;446;p73"/>
            <p:cNvSpPr/>
            <p:nvPr/>
          </p:nvSpPr>
          <p:spPr>
            <a:xfrm>
              <a:off x="63693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Github</a:t>
              </a:r>
              <a:br>
                <a:rPr lang="en-GB" sz="1000"/>
              </a:br>
              <a:r>
                <a:rPr lang="en-GB" sz="1000"/>
                <a:t>Source</a:t>
              </a:r>
              <a:br>
                <a:rPr lang="en-GB" sz="1000"/>
              </a:br>
              <a:r>
                <a:rPr lang="en-GB" sz="1000"/>
                <a:t>File</a:t>
              </a:r>
              <a:endParaRPr sz="1000"/>
            </a:p>
          </p:txBody>
        </p:sp>
        <p:sp>
          <p:nvSpPr>
            <p:cNvPr id="447" name="Google Shape;447;p73"/>
            <p:cNvSpPr/>
            <p:nvPr/>
          </p:nvSpPr>
          <p:spPr>
            <a:xfrm>
              <a:off x="1443450" y="2824525"/>
              <a:ext cx="5887200" cy="335100"/>
            </a:xfrm>
            <a:prstGeom prst="rect">
              <a:avLst/>
            </a:prstGeom>
            <a:solidFill>
              <a:srgbClr val="CC4125"/>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Databuilder Crawler</a:t>
              </a:r>
              <a:endParaRPr/>
            </a:p>
          </p:txBody>
        </p:sp>
        <p:sp>
          <p:nvSpPr>
            <p:cNvPr id="448" name="Google Shape;448;p73"/>
            <p:cNvSpPr/>
            <p:nvPr/>
          </p:nvSpPr>
          <p:spPr>
            <a:xfrm>
              <a:off x="1636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3"/>
            <p:cNvSpPr/>
            <p:nvPr/>
          </p:nvSpPr>
          <p:spPr>
            <a:xfrm>
              <a:off x="2093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3"/>
            <p:cNvSpPr/>
            <p:nvPr/>
          </p:nvSpPr>
          <p:spPr>
            <a:xfrm>
              <a:off x="2626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3"/>
            <p:cNvSpPr/>
            <p:nvPr/>
          </p:nvSpPr>
          <p:spPr>
            <a:xfrm>
              <a:off x="3160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3"/>
            <p:cNvSpPr/>
            <p:nvPr/>
          </p:nvSpPr>
          <p:spPr>
            <a:xfrm>
              <a:off x="3617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3"/>
            <p:cNvSpPr/>
            <p:nvPr/>
          </p:nvSpPr>
          <p:spPr>
            <a:xfrm>
              <a:off x="4150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3"/>
            <p:cNvSpPr/>
            <p:nvPr/>
          </p:nvSpPr>
          <p:spPr>
            <a:xfrm>
              <a:off x="4684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3"/>
            <p:cNvSpPr/>
            <p:nvPr/>
          </p:nvSpPr>
          <p:spPr>
            <a:xfrm>
              <a:off x="52177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3"/>
            <p:cNvSpPr/>
            <p:nvPr/>
          </p:nvSpPr>
          <p:spPr>
            <a:xfrm>
              <a:off x="57511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3"/>
            <p:cNvSpPr/>
            <p:nvPr/>
          </p:nvSpPr>
          <p:spPr>
            <a:xfrm>
              <a:off x="6284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3"/>
            <p:cNvSpPr/>
            <p:nvPr/>
          </p:nvSpPr>
          <p:spPr>
            <a:xfrm>
              <a:off x="6817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3"/>
            <p:cNvSpPr/>
            <p:nvPr/>
          </p:nvSpPr>
          <p:spPr>
            <a:xfrm>
              <a:off x="2081075" y="1830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Neo4j</a:t>
              </a:r>
              <a:endParaRPr sz="1000"/>
            </a:p>
          </p:txBody>
        </p:sp>
        <p:sp>
          <p:nvSpPr>
            <p:cNvPr id="460" name="Google Shape;460;p73"/>
            <p:cNvSpPr/>
            <p:nvPr/>
          </p:nvSpPr>
          <p:spPr>
            <a:xfrm>
              <a:off x="5891075" y="1830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Elastic</a:t>
              </a:r>
              <a:endParaRPr sz="1000"/>
            </a:p>
            <a:p>
              <a:pPr indent="0" lvl="0" marL="0" rtl="0" algn="ctr">
                <a:spcBef>
                  <a:spcPts val="0"/>
                </a:spcBef>
                <a:spcAft>
                  <a:spcPts val="0"/>
                </a:spcAft>
                <a:buNone/>
              </a:pPr>
              <a:r>
                <a:rPr lang="en-GB" sz="1000"/>
                <a:t>Search</a:t>
              </a:r>
              <a:endParaRPr sz="1000"/>
            </a:p>
          </p:txBody>
        </p:sp>
        <p:sp>
          <p:nvSpPr>
            <p:cNvPr id="461" name="Google Shape;461;p73"/>
            <p:cNvSpPr/>
            <p:nvPr/>
          </p:nvSpPr>
          <p:spPr>
            <a:xfrm>
              <a:off x="1472600" y="1308625"/>
              <a:ext cx="2202900" cy="335100"/>
            </a:xfrm>
            <a:prstGeom prst="rect">
              <a:avLst/>
            </a:prstGeom>
            <a:solidFill>
              <a:srgbClr val="76A5AF"/>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Metadata Service</a:t>
              </a:r>
              <a:endParaRPr/>
            </a:p>
          </p:txBody>
        </p:sp>
        <p:sp>
          <p:nvSpPr>
            <p:cNvPr id="462" name="Google Shape;462;p73"/>
            <p:cNvSpPr/>
            <p:nvPr/>
          </p:nvSpPr>
          <p:spPr>
            <a:xfrm>
              <a:off x="5130200" y="1308625"/>
              <a:ext cx="2202900" cy="335100"/>
            </a:xfrm>
            <a:prstGeom prst="rect">
              <a:avLst/>
            </a:prstGeom>
            <a:solidFill>
              <a:srgbClr val="B4A7D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Search Service</a:t>
              </a:r>
              <a:endParaRPr/>
            </a:p>
          </p:txBody>
        </p:sp>
        <p:sp>
          <p:nvSpPr>
            <p:cNvPr id="463" name="Google Shape;463;p73"/>
            <p:cNvSpPr/>
            <p:nvPr/>
          </p:nvSpPr>
          <p:spPr>
            <a:xfrm>
              <a:off x="5190300" y="30475"/>
              <a:ext cx="2067600" cy="873300"/>
            </a:xfrm>
            <a:prstGeom prst="rect">
              <a:avLst/>
            </a:prstGeom>
            <a:solidFill>
              <a:srgbClr val="F9CB9C"/>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Frontend Service</a:t>
              </a:r>
              <a:endParaRPr/>
            </a:p>
          </p:txBody>
        </p:sp>
        <p:sp>
          <p:nvSpPr>
            <p:cNvPr id="464" name="Google Shape;464;p73"/>
            <p:cNvSpPr/>
            <p:nvPr/>
          </p:nvSpPr>
          <p:spPr>
            <a:xfrm>
              <a:off x="1532700" y="30525"/>
              <a:ext cx="1939200" cy="873300"/>
            </a:xfrm>
            <a:prstGeom prst="rect">
              <a:avLst/>
            </a:prstGeom>
            <a:solidFill>
              <a:srgbClr val="FF8F8F"/>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73"/>
            <p:cNvSpPr/>
            <p:nvPr/>
          </p:nvSpPr>
          <p:spPr>
            <a:xfrm>
              <a:off x="1707350" y="353450"/>
              <a:ext cx="575400" cy="393600"/>
            </a:xfrm>
            <a:prstGeom prst="rect">
              <a:avLst/>
            </a:prstGeom>
            <a:solidFill>
              <a:srgbClr val="FFD9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800"/>
                <a:t>ML Feature</a:t>
              </a:r>
              <a:br>
                <a:rPr lang="en-GB" sz="800"/>
              </a:br>
              <a:r>
                <a:rPr lang="en-GB" sz="800"/>
                <a:t>Service</a:t>
              </a:r>
              <a:endParaRPr sz="800"/>
            </a:p>
          </p:txBody>
        </p:sp>
        <p:sp>
          <p:nvSpPr>
            <p:cNvPr id="466" name="Google Shape;466;p73"/>
            <p:cNvSpPr/>
            <p:nvPr/>
          </p:nvSpPr>
          <p:spPr>
            <a:xfrm>
              <a:off x="2697950" y="353450"/>
              <a:ext cx="575400" cy="393600"/>
            </a:xfrm>
            <a:prstGeom prst="rect">
              <a:avLst/>
            </a:prstGeom>
            <a:solidFill>
              <a:srgbClr val="93C47D"/>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800">
                  <a:solidFill>
                    <a:srgbClr val="000000"/>
                  </a:solidFill>
                </a:rPr>
                <a:t>Security</a:t>
              </a:r>
              <a:br>
                <a:rPr lang="en-GB" sz="800">
                  <a:solidFill>
                    <a:srgbClr val="000000"/>
                  </a:solidFill>
                </a:rPr>
              </a:br>
              <a:r>
                <a:rPr lang="en-GB" sz="800">
                  <a:solidFill>
                    <a:srgbClr val="000000"/>
                  </a:solidFill>
                </a:rPr>
                <a:t>Service</a:t>
              </a:r>
              <a:endParaRPr sz="800"/>
            </a:p>
          </p:txBody>
        </p:sp>
        <p:sp>
          <p:nvSpPr>
            <p:cNvPr id="467" name="Google Shape;467;p73"/>
            <p:cNvSpPr txBox="1"/>
            <p:nvPr/>
          </p:nvSpPr>
          <p:spPr>
            <a:xfrm>
              <a:off x="1989300" y="-5525"/>
              <a:ext cx="11544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Other Microservices</a:t>
              </a:r>
              <a:endParaRPr sz="800"/>
            </a:p>
          </p:txBody>
        </p:sp>
        <p:sp>
          <p:nvSpPr>
            <p:cNvPr id="468" name="Google Shape;468;p73"/>
            <p:cNvSpPr/>
            <p:nvPr/>
          </p:nvSpPr>
          <p:spPr>
            <a:xfrm>
              <a:off x="2339700" y="2561100"/>
              <a:ext cx="189300" cy="2634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3"/>
            <p:cNvSpPr/>
            <p:nvPr/>
          </p:nvSpPr>
          <p:spPr>
            <a:xfrm>
              <a:off x="6149700" y="2561100"/>
              <a:ext cx="189300" cy="2634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3"/>
            <p:cNvSpPr/>
            <p:nvPr/>
          </p:nvSpPr>
          <p:spPr>
            <a:xfrm>
              <a:off x="2339700" y="1629975"/>
              <a:ext cx="189300" cy="2634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3"/>
            <p:cNvSpPr/>
            <p:nvPr/>
          </p:nvSpPr>
          <p:spPr>
            <a:xfrm>
              <a:off x="6149700" y="1629975"/>
              <a:ext cx="189300" cy="2634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3"/>
            <p:cNvSpPr/>
            <p:nvPr/>
          </p:nvSpPr>
          <p:spPr>
            <a:xfrm>
              <a:off x="2339700" y="903775"/>
              <a:ext cx="189300" cy="4341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3"/>
            <p:cNvSpPr/>
            <p:nvPr/>
          </p:nvSpPr>
          <p:spPr>
            <a:xfrm>
              <a:off x="6149700" y="903775"/>
              <a:ext cx="189300" cy="4341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3"/>
            <p:cNvSpPr/>
            <p:nvPr/>
          </p:nvSpPr>
          <p:spPr>
            <a:xfrm rot="3928030">
              <a:off x="4306532" y="170437"/>
              <a:ext cx="208085" cy="1774177"/>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3"/>
            <p:cNvSpPr txBox="1"/>
            <p:nvPr/>
          </p:nvSpPr>
          <p:spPr>
            <a:xfrm>
              <a:off x="3471850" y="3367513"/>
              <a:ext cx="16998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Metadata Sources</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4"/>
          <p:cNvSpPr txBox="1"/>
          <p:nvPr>
            <p:ph idx="4294967295"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Amundsen services working together</a:t>
            </a:r>
            <a:endParaRPr>
              <a:solidFill>
                <a:schemeClr val="lt1"/>
              </a:solidFill>
            </a:endParaRPr>
          </a:p>
          <a:p>
            <a:pPr indent="0" lvl="0" marL="0" rtl="0" algn="l">
              <a:spcBef>
                <a:spcPts val="0"/>
              </a:spcBef>
              <a:spcAft>
                <a:spcPts val="0"/>
              </a:spcAft>
              <a:buNone/>
            </a:pPr>
            <a:r>
              <a:t/>
            </a:r>
            <a:endParaRPr/>
          </a:p>
        </p:txBody>
      </p:sp>
      <p:grpSp>
        <p:nvGrpSpPr>
          <p:cNvPr id="482" name="Google Shape;482;p74"/>
          <p:cNvGrpSpPr/>
          <p:nvPr/>
        </p:nvGrpSpPr>
        <p:grpSpPr>
          <a:xfrm>
            <a:off x="1612650" y="276800"/>
            <a:ext cx="5918700" cy="4589900"/>
            <a:chOff x="1427700" y="-5525"/>
            <a:chExt cx="5918700" cy="4589900"/>
          </a:xfrm>
        </p:grpSpPr>
        <p:sp>
          <p:nvSpPr>
            <p:cNvPr id="483" name="Google Shape;483;p74"/>
            <p:cNvSpPr/>
            <p:nvPr/>
          </p:nvSpPr>
          <p:spPr>
            <a:xfrm>
              <a:off x="1427700" y="3442575"/>
              <a:ext cx="5918700" cy="1141800"/>
            </a:xfrm>
            <a:prstGeom prst="rect">
              <a:avLst/>
            </a:prstGeom>
            <a:solidFill>
              <a:srgbClr val="93C47D"/>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4"/>
            <p:cNvSpPr/>
            <p:nvPr/>
          </p:nvSpPr>
          <p:spPr>
            <a:xfrm>
              <a:off x="17000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Postgres</a:t>
              </a:r>
              <a:endParaRPr sz="1000"/>
            </a:p>
          </p:txBody>
        </p:sp>
        <p:sp>
          <p:nvSpPr>
            <p:cNvPr id="485" name="Google Shape;485;p74"/>
            <p:cNvSpPr/>
            <p:nvPr/>
          </p:nvSpPr>
          <p:spPr>
            <a:xfrm>
              <a:off x="26144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Hive</a:t>
              </a:r>
              <a:endParaRPr sz="1000"/>
            </a:p>
          </p:txBody>
        </p:sp>
        <p:sp>
          <p:nvSpPr>
            <p:cNvPr id="486" name="Google Shape;486;p74"/>
            <p:cNvSpPr/>
            <p:nvPr/>
          </p:nvSpPr>
          <p:spPr>
            <a:xfrm>
              <a:off x="35288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Redshift</a:t>
              </a:r>
              <a:endParaRPr sz="1000"/>
            </a:p>
          </p:txBody>
        </p:sp>
        <p:sp>
          <p:nvSpPr>
            <p:cNvPr id="487" name="Google Shape;487;p74"/>
            <p:cNvSpPr/>
            <p:nvPr/>
          </p:nvSpPr>
          <p:spPr>
            <a:xfrm>
              <a:off x="44983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a:t>
              </a:r>
              <a:endParaRPr sz="1000"/>
            </a:p>
          </p:txBody>
        </p:sp>
        <p:sp>
          <p:nvSpPr>
            <p:cNvPr id="488" name="Google Shape;488;p74"/>
            <p:cNvSpPr/>
            <p:nvPr/>
          </p:nvSpPr>
          <p:spPr>
            <a:xfrm>
              <a:off x="54338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Presto</a:t>
              </a:r>
              <a:endParaRPr sz="1000"/>
            </a:p>
          </p:txBody>
        </p:sp>
        <p:sp>
          <p:nvSpPr>
            <p:cNvPr id="489" name="Google Shape;489;p74"/>
            <p:cNvSpPr/>
            <p:nvPr/>
          </p:nvSpPr>
          <p:spPr>
            <a:xfrm>
              <a:off x="63693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Github</a:t>
              </a:r>
              <a:br>
                <a:rPr lang="en-GB" sz="1000"/>
              </a:br>
              <a:r>
                <a:rPr lang="en-GB" sz="1000"/>
                <a:t>Source</a:t>
              </a:r>
              <a:br>
                <a:rPr lang="en-GB" sz="1000"/>
              </a:br>
              <a:r>
                <a:rPr lang="en-GB" sz="1000"/>
                <a:t>File</a:t>
              </a:r>
              <a:endParaRPr sz="1000"/>
            </a:p>
          </p:txBody>
        </p:sp>
        <p:sp>
          <p:nvSpPr>
            <p:cNvPr id="490" name="Google Shape;490;p74"/>
            <p:cNvSpPr/>
            <p:nvPr/>
          </p:nvSpPr>
          <p:spPr>
            <a:xfrm>
              <a:off x="1443450" y="2824525"/>
              <a:ext cx="5887200" cy="335100"/>
            </a:xfrm>
            <a:prstGeom prst="rect">
              <a:avLst/>
            </a:prstGeom>
            <a:solidFill>
              <a:srgbClr val="CC4125"/>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Databuilder Crawler</a:t>
              </a:r>
              <a:endParaRPr/>
            </a:p>
          </p:txBody>
        </p:sp>
        <p:sp>
          <p:nvSpPr>
            <p:cNvPr id="491" name="Google Shape;491;p74"/>
            <p:cNvSpPr/>
            <p:nvPr/>
          </p:nvSpPr>
          <p:spPr>
            <a:xfrm>
              <a:off x="1636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4"/>
            <p:cNvSpPr/>
            <p:nvPr/>
          </p:nvSpPr>
          <p:spPr>
            <a:xfrm>
              <a:off x="2093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4"/>
            <p:cNvSpPr/>
            <p:nvPr/>
          </p:nvSpPr>
          <p:spPr>
            <a:xfrm>
              <a:off x="2626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4"/>
            <p:cNvSpPr/>
            <p:nvPr/>
          </p:nvSpPr>
          <p:spPr>
            <a:xfrm>
              <a:off x="3160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4"/>
            <p:cNvSpPr/>
            <p:nvPr/>
          </p:nvSpPr>
          <p:spPr>
            <a:xfrm>
              <a:off x="3617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4"/>
            <p:cNvSpPr/>
            <p:nvPr/>
          </p:nvSpPr>
          <p:spPr>
            <a:xfrm>
              <a:off x="4150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4"/>
            <p:cNvSpPr/>
            <p:nvPr/>
          </p:nvSpPr>
          <p:spPr>
            <a:xfrm>
              <a:off x="4684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4"/>
            <p:cNvSpPr/>
            <p:nvPr/>
          </p:nvSpPr>
          <p:spPr>
            <a:xfrm>
              <a:off x="52177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4"/>
            <p:cNvSpPr/>
            <p:nvPr/>
          </p:nvSpPr>
          <p:spPr>
            <a:xfrm>
              <a:off x="57511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4"/>
            <p:cNvSpPr/>
            <p:nvPr/>
          </p:nvSpPr>
          <p:spPr>
            <a:xfrm>
              <a:off x="6284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4"/>
            <p:cNvSpPr/>
            <p:nvPr/>
          </p:nvSpPr>
          <p:spPr>
            <a:xfrm>
              <a:off x="6817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4"/>
            <p:cNvSpPr/>
            <p:nvPr/>
          </p:nvSpPr>
          <p:spPr>
            <a:xfrm>
              <a:off x="2081075" y="1830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Neo4j</a:t>
              </a:r>
              <a:endParaRPr sz="1000"/>
            </a:p>
          </p:txBody>
        </p:sp>
        <p:sp>
          <p:nvSpPr>
            <p:cNvPr id="503" name="Google Shape;503;p74"/>
            <p:cNvSpPr/>
            <p:nvPr/>
          </p:nvSpPr>
          <p:spPr>
            <a:xfrm>
              <a:off x="5891075" y="1830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Elastic</a:t>
              </a:r>
              <a:endParaRPr sz="1000"/>
            </a:p>
            <a:p>
              <a:pPr indent="0" lvl="0" marL="0" rtl="0" algn="ctr">
                <a:spcBef>
                  <a:spcPts val="0"/>
                </a:spcBef>
                <a:spcAft>
                  <a:spcPts val="0"/>
                </a:spcAft>
                <a:buNone/>
              </a:pPr>
              <a:r>
                <a:rPr lang="en-GB" sz="1000"/>
                <a:t>Search</a:t>
              </a:r>
              <a:endParaRPr sz="1000"/>
            </a:p>
          </p:txBody>
        </p:sp>
        <p:sp>
          <p:nvSpPr>
            <p:cNvPr id="504" name="Google Shape;504;p74"/>
            <p:cNvSpPr/>
            <p:nvPr/>
          </p:nvSpPr>
          <p:spPr>
            <a:xfrm>
              <a:off x="1472600" y="1308625"/>
              <a:ext cx="2202900" cy="335100"/>
            </a:xfrm>
            <a:prstGeom prst="rect">
              <a:avLst/>
            </a:prstGeom>
            <a:solidFill>
              <a:srgbClr val="76A5AF"/>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Metadata Service</a:t>
              </a:r>
              <a:endParaRPr/>
            </a:p>
          </p:txBody>
        </p:sp>
        <p:sp>
          <p:nvSpPr>
            <p:cNvPr id="505" name="Google Shape;505;p74"/>
            <p:cNvSpPr/>
            <p:nvPr/>
          </p:nvSpPr>
          <p:spPr>
            <a:xfrm>
              <a:off x="5130200" y="1308625"/>
              <a:ext cx="2202900" cy="335100"/>
            </a:xfrm>
            <a:prstGeom prst="rect">
              <a:avLst/>
            </a:prstGeom>
            <a:solidFill>
              <a:srgbClr val="B4A7D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Search Service</a:t>
              </a:r>
              <a:endParaRPr/>
            </a:p>
          </p:txBody>
        </p:sp>
        <p:sp>
          <p:nvSpPr>
            <p:cNvPr id="506" name="Google Shape;506;p74"/>
            <p:cNvSpPr/>
            <p:nvPr/>
          </p:nvSpPr>
          <p:spPr>
            <a:xfrm>
              <a:off x="5190300" y="30475"/>
              <a:ext cx="2067600" cy="873300"/>
            </a:xfrm>
            <a:prstGeom prst="rect">
              <a:avLst/>
            </a:prstGeom>
            <a:solidFill>
              <a:srgbClr val="F9CB9C"/>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Frontend Service</a:t>
              </a:r>
              <a:endParaRPr/>
            </a:p>
          </p:txBody>
        </p:sp>
        <p:sp>
          <p:nvSpPr>
            <p:cNvPr id="507" name="Google Shape;507;p74"/>
            <p:cNvSpPr/>
            <p:nvPr/>
          </p:nvSpPr>
          <p:spPr>
            <a:xfrm>
              <a:off x="1532700" y="30525"/>
              <a:ext cx="1939200" cy="873300"/>
            </a:xfrm>
            <a:prstGeom prst="rect">
              <a:avLst/>
            </a:prstGeom>
            <a:solidFill>
              <a:srgbClr val="FF8F8F"/>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74"/>
            <p:cNvSpPr/>
            <p:nvPr/>
          </p:nvSpPr>
          <p:spPr>
            <a:xfrm>
              <a:off x="1707350" y="353450"/>
              <a:ext cx="575400" cy="393600"/>
            </a:xfrm>
            <a:prstGeom prst="rect">
              <a:avLst/>
            </a:prstGeom>
            <a:solidFill>
              <a:srgbClr val="FFD9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800"/>
                <a:t>ML Feature</a:t>
              </a:r>
              <a:br>
                <a:rPr lang="en-GB" sz="800"/>
              </a:br>
              <a:r>
                <a:rPr lang="en-GB" sz="800"/>
                <a:t>Service</a:t>
              </a:r>
              <a:endParaRPr sz="800"/>
            </a:p>
          </p:txBody>
        </p:sp>
        <p:sp>
          <p:nvSpPr>
            <p:cNvPr id="509" name="Google Shape;509;p74"/>
            <p:cNvSpPr/>
            <p:nvPr/>
          </p:nvSpPr>
          <p:spPr>
            <a:xfrm>
              <a:off x="2697950" y="353450"/>
              <a:ext cx="575400" cy="393600"/>
            </a:xfrm>
            <a:prstGeom prst="rect">
              <a:avLst/>
            </a:prstGeom>
            <a:solidFill>
              <a:srgbClr val="93C47D"/>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800">
                  <a:solidFill>
                    <a:srgbClr val="000000"/>
                  </a:solidFill>
                </a:rPr>
                <a:t>Security</a:t>
              </a:r>
              <a:br>
                <a:rPr lang="en-GB" sz="800">
                  <a:solidFill>
                    <a:srgbClr val="000000"/>
                  </a:solidFill>
                </a:rPr>
              </a:br>
              <a:r>
                <a:rPr lang="en-GB" sz="800">
                  <a:solidFill>
                    <a:srgbClr val="000000"/>
                  </a:solidFill>
                </a:rPr>
                <a:t>Service</a:t>
              </a:r>
              <a:endParaRPr sz="800"/>
            </a:p>
          </p:txBody>
        </p:sp>
        <p:sp>
          <p:nvSpPr>
            <p:cNvPr id="510" name="Google Shape;510;p74"/>
            <p:cNvSpPr txBox="1"/>
            <p:nvPr/>
          </p:nvSpPr>
          <p:spPr>
            <a:xfrm>
              <a:off x="1989300" y="-5525"/>
              <a:ext cx="11544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Other Microservices</a:t>
              </a:r>
              <a:endParaRPr sz="800"/>
            </a:p>
          </p:txBody>
        </p:sp>
        <p:sp>
          <p:nvSpPr>
            <p:cNvPr id="511" name="Google Shape;511;p74"/>
            <p:cNvSpPr/>
            <p:nvPr/>
          </p:nvSpPr>
          <p:spPr>
            <a:xfrm>
              <a:off x="2339700" y="2561100"/>
              <a:ext cx="189300" cy="2634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4"/>
            <p:cNvSpPr/>
            <p:nvPr/>
          </p:nvSpPr>
          <p:spPr>
            <a:xfrm>
              <a:off x="6149700" y="2561100"/>
              <a:ext cx="189300" cy="2634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4"/>
            <p:cNvSpPr/>
            <p:nvPr/>
          </p:nvSpPr>
          <p:spPr>
            <a:xfrm>
              <a:off x="2339700" y="1629975"/>
              <a:ext cx="189300" cy="2634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4"/>
            <p:cNvSpPr/>
            <p:nvPr/>
          </p:nvSpPr>
          <p:spPr>
            <a:xfrm>
              <a:off x="6149700" y="1629975"/>
              <a:ext cx="189300" cy="2634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4"/>
            <p:cNvSpPr/>
            <p:nvPr/>
          </p:nvSpPr>
          <p:spPr>
            <a:xfrm>
              <a:off x="2339700" y="903775"/>
              <a:ext cx="189300" cy="4341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4"/>
            <p:cNvSpPr/>
            <p:nvPr/>
          </p:nvSpPr>
          <p:spPr>
            <a:xfrm>
              <a:off x="6149700" y="903775"/>
              <a:ext cx="189300" cy="4341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4"/>
            <p:cNvSpPr/>
            <p:nvPr/>
          </p:nvSpPr>
          <p:spPr>
            <a:xfrm rot="3928030">
              <a:off x="4306532" y="170437"/>
              <a:ext cx="208085" cy="1774177"/>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4"/>
            <p:cNvSpPr txBox="1"/>
            <p:nvPr/>
          </p:nvSpPr>
          <p:spPr>
            <a:xfrm>
              <a:off x="3471850" y="3367513"/>
              <a:ext cx="16998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Metadata Sources</a:t>
              </a:r>
              <a:endParaRPr/>
            </a:p>
          </p:txBody>
        </p:sp>
      </p:grpSp>
      <p:sp>
        <p:nvSpPr>
          <p:cNvPr id="519" name="Google Shape;519;p74"/>
          <p:cNvSpPr/>
          <p:nvPr/>
        </p:nvSpPr>
        <p:spPr>
          <a:xfrm>
            <a:off x="1549500" y="182925"/>
            <a:ext cx="2378100" cy="134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4"/>
          <p:cNvSpPr/>
          <p:nvPr/>
        </p:nvSpPr>
        <p:spPr>
          <a:xfrm>
            <a:off x="1465175" y="2035500"/>
            <a:ext cx="6540600" cy="292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5"/>
          <p:cNvSpPr txBox="1"/>
          <p:nvPr>
            <p:ph idx="4294967295"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Amundsen services working together</a:t>
            </a:r>
            <a:endParaRPr>
              <a:solidFill>
                <a:schemeClr val="lt1"/>
              </a:solidFill>
            </a:endParaRPr>
          </a:p>
          <a:p>
            <a:pPr indent="0" lvl="0" marL="0" rtl="0" algn="l">
              <a:spcBef>
                <a:spcPts val="0"/>
              </a:spcBef>
              <a:spcAft>
                <a:spcPts val="0"/>
              </a:spcAft>
              <a:buNone/>
            </a:pPr>
            <a:r>
              <a:t/>
            </a:r>
            <a:endParaRPr/>
          </a:p>
        </p:txBody>
      </p:sp>
      <p:grpSp>
        <p:nvGrpSpPr>
          <p:cNvPr id="527" name="Google Shape;527;p75"/>
          <p:cNvGrpSpPr/>
          <p:nvPr/>
        </p:nvGrpSpPr>
        <p:grpSpPr>
          <a:xfrm>
            <a:off x="1612650" y="276800"/>
            <a:ext cx="5918700" cy="4589900"/>
            <a:chOff x="1427700" y="-5525"/>
            <a:chExt cx="5918700" cy="4589900"/>
          </a:xfrm>
        </p:grpSpPr>
        <p:sp>
          <p:nvSpPr>
            <p:cNvPr id="528" name="Google Shape;528;p75"/>
            <p:cNvSpPr/>
            <p:nvPr/>
          </p:nvSpPr>
          <p:spPr>
            <a:xfrm>
              <a:off x="1427700" y="3442575"/>
              <a:ext cx="5918700" cy="1141800"/>
            </a:xfrm>
            <a:prstGeom prst="rect">
              <a:avLst/>
            </a:prstGeom>
            <a:solidFill>
              <a:srgbClr val="93C47D"/>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5"/>
            <p:cNvSpPr/>
            <p:nvPr/>
          </p:nvSpPr>
          <p:spPr>
            <a:xfrm>
              <a:off x="17000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Postgres</a:t>
              </a:r>
              <a:endParaRPr sz="1000"/>
            </a:p>
          </p:txBody>
        </p:sp>
        <p:sp>
          <p:nvSpPr>
            <p:cNvPr id="530" name="Google Shape;530;p75"/>
            <p:cNvSpPr/>
            <p:nvPr/>
          </p:nvSpPr>
          <p:spPr>
            <a:xfrm>
              <a:off x="26144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Hive</a:t>
              </a:r>
              <a:endParaRPr sz="1000"/>
            </a:p>
          </p:txBody>
        </p:sp>
        <p:sp>
          <p:nvSpPr>
            <p:cNvPr id="531" name="Google Shape;531;p75"/>
            <p:cNvSpPr/>
            <p:nvPr/>
          </p:nvSpPr>
          <p:spPr>
            <a:xfrm>
              <a:off x="35288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Redshift</a:t>
              </a:r>
              <a:endParaRPr sz="1000"/>
            </a:p>
          </p:txBody>
        </p:sp>
        <p:sp>
          <p:nvSpPr>
            <p:cNvPr id="532" name="Google Shape;532;p75"/>
            <p:cNvSpPr/>
            <p:nvPr/>
          </p:nvSpPr>
          <p:spPr>
            <a:xfrm>
              <a:off x="44983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a:t>
              </a:r>
              <a:endParaRPr sz="1000"/>
            </a:p>
          </p:txBody>
        </p:sp>
        <p:sp>
          <p:nvSpPr>
            <p:cNvPr id="533" name="Google Shape;533;p75"/>
            <p:cNvSpPr/>
            <p:nvPr/>
          </p:nvSpPr>
          <p:spPr>
            <a:xfrm>
              <a:off x="54338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Presto</a:t>
              </a:r>
              <a:endParaRPr sz="1000"/>
            </a:p>
          </p:txBody>
        </p:sp>
        <p:sp>
          <p:nvSpPr>
            <p:cNvPr id="534" name="Google Shape;534;p75"/>
            <p:cNvSpPr/>
            <p:nvPr/>
          </p:nvSpPr>
          <p:spPr>
            <a:xfrm>
              <a:off x="63693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Github</a:t>
              </a:r>
              <a:br>
                <a:rPr lang="en-GB" sz="1000"/>
              </a:br>
              <a:r>
                <a:rPr lang="en-GB" sz="1000"/>
                <a:t>Source</a:t>
              </a:r>
              <a:br>
                <a:rPr lang="en-GB" sz="1000"/>
              </a:br>
              <a:r>
                <a:rPr lang="en-GB" sz="1000"/>
                <a:t>File</a:t>
              </a:r>
              <a:endParaRPr sz="1000"/>
            </a:p>
          </p:txBody>
        </p:sp>
        <p:sp>
          <p:nvSpPr>
            <p:cNvPr id="535" name="Google Shape;535;p75"/>
            <p:cNvSpPr/>
            <p:nvPr/>
          </p:nvSpPr>
          <p:spPr>
            <a:xfrm>
              <a:off x="1443450" y="2824525"/>
              <a:ext cx="5887200" cy="335100"/>
            </a:xfrm>
            <a:prstGeom prst="rect">
              <a:avLst/>
            </a:prstGeom>
            <a:solidFill>
              <a:srgbClr val="CC4125"/>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Databuilder Crawler</a:t>
              </a:r>
              <a:endParaRPr/>
            </a:p>
          </p:txBody>
        </p:sp>
        <p:sp>
          <p:nvSpPr>
            <p:cNvPr id="536" name="Google Shape;536;p75"/>
            <p:cNvSpPr/>
            <p:nvPr/>
          </p:nvSpPr>
          <p:spPr>
            <a:xfrm>
              <a:off x="1636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5"/>
            <p:cNvSpPr/>
            <p:nvPr/>
          </p:nvSpPr>
          <p:spPr>
            <a:xfrm>
              <a:off x="2093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5"/>
            <p:cNvSpPr/>
            <p:nvPr/>
          </p:nvSpPr>
          <p:spPr>
            <a:xfrm>
              <a:off x="2626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5"/>
            <p:cNvSpPr/>
            <p:nvPr/>
          </p:nvSpPr>
          <p:spPr>
            <a:xfrm>
              <a:off x="3160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5"/>
            <p:cNvSpPr/>
            <p:nvPr/>
          </p:nvSpPr>
          <p:spPr>
            <a:xfrm>
              <a:off x="3617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5"/>
            <p:cNvSpPr/>
            <p:nvPr/>
          </p:nvSpPr>
          <p:spPr>
            <a:xfrm>
              <a:off x="4150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5"/>
            <p:cNvSpPr/>
            <p:nvPr/>
          </p:nvSpPr>
          <p:spPr>
            <a:xfrm>
              <a:off x="4684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5"/>
            <p:cNvSpPr/>
            <p:nvPr/>
          </p:nvSpPr>
          <p:spPr>
            <a:xfrm>
              <a:off x="52177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5"/>
            <p:cNvSpPr/>
            <p:nvPr/>
          </p:nvSpPr>
          <p:spPr>
            <a:xfrm>
              <a:off x="57511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5"/>
            <p:cNvSpPr/>
            <p:nvPr/>
          </p:nvSpPr>
          <p:spPr>
            <a:xfrm>
              <a:off x="6284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5"/>
            <p:cNvSpPr/>
            <p:nvPr/>
          </p:nvSpPr>
          <p:spPr>
            <a:xfrm>
              <a:off x="6817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5"/>
            <p:cNvSpPr/>
            <p:nvPr/>
          </p:nvSpPr>
          <p:spPr>
            <a:xfrm>
              <a:off x="2081075" y="1830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Neo4j</a:t>
              </a:r>
              <a:endParaRPr sz="1000"/>
            </a:p>
          </p:txBody>
        </p:sp>
        <p:sp>
          <p:nvSpPr>
            <p:cNvPr id="548" name="Google Shape;548;p75"/>
            <p:cNvSpPr/>
            <p:nvPr/>
          </p:nvSpPr>
          <p:spPr>
            <a:xfrm>
              <a:off x="5891075" y="1830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Elastic</a:t>
              </a:r>
              <a:endParaRPr sz="1000"/>
            </a:p>
            <a:p>
              <a:pPr indent="0" lvl="0" marL="0" rtl="0" algn="ctr">
                <a:spcBef>
                  <a:spcPts val="0"/>
                </a:spcBef>
                <a:spcAft>
                  <a:spcPts val="0"/>
                </a:spcAft>
                <a:buNone/>
              </a:pPr>
              <a:r>
                <a:rPr lang="en-GB" sz="1000"/>
                <a:t>Search</a:t>
              </a:r>
              <a:endParaRPr sz="1000"/>
            </a:p>
          </p:txBody>
        </p:sp>
        <p:sp>
          <p:nvSpPr>
            <p:cNvPr id="549" name="Google Shape;549;p75"/>
            <p:cNvSpPr/>
            <p:nvPr/>
          </p:nvSpPr>
          <p:spPr>
            <a:xfrm>
              <a:off x="1472600" y="1308625"/>
              <a:ext cx="2202900" cy="335100"/>
            </a:xfrm>
            <a:prstGeom prst="rect">
              <a:avLst/>
            </a:prstGeom>
            <a:solidFill>
              <a:srgbClr val="76A5AF"/>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Metadata Service</a:t>
              </a:r>
              <a:endParaRPr/>
            </a:p>
          </p:txBody>
        </p:sp>
        <p:sp>
          <p:nvSpPr>
            <p:cNvPr id="550" name="Google Shape;550;p75"/>
            <p:cNvSpPr/>
            <p:nvPr/>
          </p:nvSpPr>
          <p:spPr>
            <a:xfrm>
              <a:off x="5130200" y="1308625"/>
              <a:ext cx="2202900" cy="335100"/>
            </a:xfrm>
            <a:prstGeom prst="rect">
              <a:avLst/>
            </a:prstGeom>
            <a:solidFill>
              <a:srgbClr val="B4A7D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Search Service</a:t>
              </a:r>
              <a:endParaRPr/>
            </a:p>
          </p:txBody>
        </p:sp>
        <p:sp>
          <p:nvSpPr>
            <p:cNvPr id="551" name="Google Shape;551;p75"/>
            <p:cNvSpPr/>
            <p:nvPr/>
          </p:nvSpPr>
          <p:spPr>
            <a:xfrm>
              <a:off x="5190300" y="30475"/>
              <a:ext cx="2067600" cy="873300"/>
            </a:xfrm>
            <a:prstGeom prst="rect">
              <a:avLst/>
            </a:prstGeom>
            <a:solidFill>
              <a:srgbClr val="F9CB9C"/>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Frontend Service</a:t>
              </a:r>
              <a:endParaRPr/>
            </a:p>
          </p:txBody>
        </p:sp>
        <p:sp>
          <p:nvSpPr>
            <p:cNvPr id="552" name="Google Shape;552;p75"/>
            <p:cNvSpPr/>
            <p:nvPr/>
          </p:nvSpPr>
          <p:spPr>
            <a:xfrm>
              <a:off x="1532700" y="30525"/>
              <a:ext cx="1939200" cy="873300"/>
            </a:xfrm>
            <a:prstGeom prst="rect">
              <a:avLst/>
            </a:prstGeom>
            <a:solidFill>
              <a:srgbClr val="FF8F8F"/>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p75"/>
            <p:cNvSpPr/>
            <p:nvPr/>
          </p:nvSpPr>
          <p:spPr>
            <a:xfrm>
              <a:off x="1707350" y="353450"/>
              <a:ext cx="575400" cy="393600"/>
            </a:xfrm>
            <a:prstGeom prst="rect">
              <a:avLst/>
            </a:prstGeom>
            <a:solidFill>
              <a:srgbClr val="FFD9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800"/>
                <a:t>ML Feature</a:t>
              </a:r>
              <a:br>
                <a:rPr lang="en-GB" sz="800"/>
              </a:br>
              <a:r>
                <a:rPr lang="en-GB" sz="800"/>
                <a:t>Service</a:t>
              </a:r>
              <a:endParaRPr sz="800"/>
            </a:p>
          </p:txBody>
        </p:sp>
        <p:sp>
          <p:nvSpPr>
            <p:cNvPr id="554" name="Google Shape;554;p75"/>
            <p:cNvSpPr/>
            <p:nvPr/>
          </p:nvSpPr>
          <p:spPr>
            <a:xfrm>
              <a:off x="2697950" y="353450"/>
              <a:ext cx="575400" cy="393600"/>
            </a:xfrm>
            <a:prstGeom prst="rect">
              <a:avLst/>
            </a:prstGeom>
            <a:solidFill>
              <a:srgbClr val="93C47D"/>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800">
                  <a:solidFill>
                    <a:srgbClr val="000000"/>
                  </a:solidFill>
                </a:rPr>
                <a:t>Security</a:t>
              </a:r>
              <a:br>
                <a:rPr lang="en-GB" sz="800">
                  <a:solidFill>
                    <a:srgbClr val="000000"/>
                  </a:solidFill>
                </a:rPr>
              </a:br>
              <a:r>
                <a:rPr lang="en-GB" sz="800">
                  <a:solidFill>
                    <a:srgbClr val="000000"/>
                  </a:solidFill>
                </a:rPr>
                <a:t>Service</a:t>
              </a:r>
              <a:endParaRPr sz="800"/>
            </a:p>
          </p:txBody>
        </p:sp>
        <p:sp>
          <p:nvSpPr>
            <p:cNvPr id="555" name="Google Shape;555;p75"/>
            <p:cNvSpPr txBox="1"/>
            <p:nvPr/>
          </p:nvSpPr>
          <p:spPr>
            <a:xfrm>
              <a:off x="1989300" y="-5525"/>
              <a:ext cx="11544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Other Microservices</a:t>
              </a:r>
              <a:endParaRPr sz="800"/>
            </a:p>
          </p:txBody>
        </p:sp>
        <p:sp>
          <p:nvSpPr>
            <p:cNvPr id="556" name="Google Shape;556;p75"/>
            <p:cNvSpPr/>
            <p:nvPr/>
          </p:nvSpPr>
          <p:spPr>
            <a:xfrm>
              <a:off x="2339700" y="2561100"/>
              <a:ext cx="189300" cy="2634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5"/>
            <p:cNvSpPr/>
            <p:nvPr/>
          </p:nvSpPr>
          <p:spPr>
            <a:xfrm>
              <a:off x="6149700" y="2561100"/>
              <a:ext cx="189300" cy="2634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5"/>
            <p:cNvSpPr/>
            <p:nvPr/>
          </p:nvSpPr>
          <p:spPr>
            <a:xfrm>
              <a:off x="2339700" y="1629975"/>
              <a:ext cx="189300" cy="2634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5"/>
            <p:cNvSpPr/>
            <p:nvPr/>
          </p:nvSpPr>
          <p:spPr>
            <a:xfrm>
              <a:off x="6149700" y="1629975"/>
              <a:ext cx="189300" cy="2634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5"/>
            <p:cNvSpPr/>
            <p:nvPr/>
          </p:nvSpPr>
          <p:spPr>
            <a:xfrm>
              <a:off x="2339700" y="903775"/>
              <a:ext cx="189300" cy="4341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5"/>
            <p:cNvSpPr/>
            <p:nvPr/>
          </p:nvSpPr>
          <p:spPr>
            <a:xfrm>
              <a:off x="6149700" y="903775"/>
              <a:ext cx="189300" cy="4341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5"/>
            <p:cNvSpPr/>
            <p:nvPr/>
          </p:nvSpPr>
          <p:spPr>
            <a:xfrm rot="3928030">
              <a:off x="4306532" y="170437"/>
              <a:ext cx="208085" cy="1774177"/>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5"/>
            <p:cNvSpPr txBox="1"/>
            <p:nvPr/>
          </p:nvSpPr>
          <p:spPr>
            <a:xfrm>
              <a:off x="3471850" y="3367513"/>
              <a:ext cx="16998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Metadata Sources</a:t>
              </a:r>
              <a:endParaRPr/>
            </a:p>
          </p:txBody>
        </p:sp>
      </p:grpSp>
      <p:sp>
        <p:nvSpPr>
          <p:cNvPr id="564" name="Google Shape;564;p75"/>
          <p:cNvSpPr/>
          <p:nvPr/>
        </p:nvSpPr>
        <p:spPr>
          <a:xfrm>
            <a:off x="1612650" y="204300"/>
            <a:ext cx="6048000" cy="128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5"/>
          <p:cNvSpPr/>
          <p:nvPr/>
        </p:nvSpPr>
        <p:spPr>
          <a:xfrm>
            <a:off x="1534850" y="2873050"/>
            <a:ext cx="6540600" cy="213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0"/>
          <p:cNvSpPr txBox="1"/>
          <p:nvPr/>
        </p:nvSpPr>
        <p:spPr>
          <a:xfrm>
            <a:off x="781050" y="1314450"/>
            <a:ext cx="7581900" cy="25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000">
                <a:solidFill>
                  <a:srgbClr val="FFFFFF"/>
                </a:solidFill>
              </a:rPr>
              <a:t>Decentralization and democratization of data is not productive unless you use tools that allow you to make sense of the plethora of data products you never knew you were going to have.</a:t>
            </a:r>
            <a:endParaRPr i="1" sz="30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6"/>
          <p:cNvSpPr txBox="1"/>
          <p:nvPr>
            <p:ph idx="4294967295"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Amundsen services working together</a:t>
            </a:r>
            <a:endParaRPr>
              <a:solidFill>
                <a:schemeClr val="lt1"/>
              </a:solidFill>
            </a:endParaRPr>
          </a:p>
          <a:p>
            <a:pPr indent="0" lvl="0" marL="0" rtl="0" algn="l">
              <a:spcBef>
                <a:spcPts val="0"/>
              </a:spcBef>
              <a:spcAft>
                <a:spcPts val="0"/>
              </a:spcAft>
              <a:buNone/>
            </a:pPr>
            <a:r>
              <a:t/>
            </a:r>
            <a:endParaRPr/>
          </a:p>
        </p:txBody>
      </p:sp>
      <p:grpSp>
        <p:nvGrpSpPr>
          <p:cNvPr id="572" name="Google Shape;572;p76"/>
          <p:cNvGrpSpPr/>
          <p:nvPr/>
        </p:nvGrpSpPr>
        <p:grpSpPr>
          <a:xfrm>
            <a:off x="1612650" y="276800"/>
            <a:ext cx="5918700" cy="4589900"/>
            <a:chOff x="1427700" y="-5525"/>
            <a:chExt cx="5918700" cy="4589900"/>
          </a:xfrm>
        </p:grpSpPr>
        <p:sp>
          <p:nvSpPr>
            <p:cNvPr id="573" name="Google Shape;573;p76"/>
            <p:cNvSpPr/>
            <p:nvPr/>
          </p:nvSpPr>
          <p:spPr>
            <a:xfrm>
              <a:off x="1427700" y="3442575"/>
              <a:ext cx="5918700" cy="1141800"/>
            </a:xfrm>
            <a:prstGeom prst="rect">
              <a:avLst/>
            </a:prstGeom>
            <a:solidFill>
              <a:srgbClr val="93C47D"/>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6"/>
            <p:cNvSpPr/>
            <p:nvPr/>
          </p:nvSpPr>
          <p:spPr>
            <a:xfrm>
              <a:off x="17000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Postgres</a:t>
              </a:r>
              <a:endParaRPr sz="1000"/>
            </a:p>
          </p:txBody>
        </p:sp>
        <p:sp>
          <p:nvSpPr>
            <p:cNvPr id="575" name="Google Shape;575;p76"/>
            <p:cNvSpPr/>
            <p:nvPr/>
          </p:nvSpPr>
          <p:spPr>
            <a:xfrm>
              <a:off x="26144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Hive</a:t>
              </a:r>
              <a:endParaRPr sz="1000"/>
            </a:p>
          </p:txBody>
        </p:sp>
        <p:sp>
          <p:nvSpPr>
            <p:cNvPr id="576" name="Google Shape;576;p76"/>
            <p:cNvSpPr/>
            <p:nvPr/>
          </p:nvSpPr>
          <p:spPr>
            <a:xfrm>
              <a:off x="35288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Redshift</a:t>
              </a:r>
              <a:endParaRPr sz="1000"/>
            </a:p>
          </p:txBody>
        </p:sp>
        <p:sp>
          <p:nvSpPr>
            <p:cNvPr id="577" name="Google Shape;577;p76"/>
            <p:cNvSpPr/>
            <p:nvPr/>
          </p:nvSpPr>
          <p:spPr>
            <a:xfrm>
              <a:off x="44983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a:t>
              </a:r>
              <a:endParaRPr sz="1000"/>
            </a:p>
          </p:txBody>
        </p:sp>
        <p:sp>
          <p:nvSpPr>
            <p:cNvPr id="578" name="Google Shape;578;p76"/>
            <p:cNvSpPr/>
            <p:nvPr/>
          </p:nvSpPr>
          <p:spPr>
            <a:xfrm>
              <a:off x="54338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Presto</a:t>
              </a:r>
              <a:endParaRPr sz="1000"/>
            </a:p>
          </p:txBody>
        </p:sp>
        <p:sp>
          <p:nvSpPr>
            <p:cNvPr id="579" name="Google Shape;579;p76"/>
            <p:cNvSpPr/>
            <p:nvPr/>
          </p:nvSpPr>
          <p:spPr>
            <a:xfrm>
              <a:off x="63693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Github</a:t>
              </a:r>
              <a:br>
                <a:rPr lang="en-GB" sz="1000"/>
              </a:br>
              <a:r>
                <a:rPr lang="en-GB" sz="1000"/>
                <a:t>Source</a:t>
              </a:r>
              <a:br>
                <a:rPr lang="en-GB" sz="1000"/>
              </a:br>
              <a:r>
                <a:rPr lang="en-GB" sz="1000"/>
                <a:t>File</a:t>
              </a:r>
              <a:endParaRPr sz="1000"/>
            </a:p>
          </p:txBody>
        </p:sp>
        <p:sp>
          <p:nvSpPr>
            <p:cNvPr id="580" name="Google Shape;580;p76"/>
            <p:cNvSpPr/>
            <p:nvPr/>
          </p:nvSpPr>
          <p:spPr>
            <a:xfrm>
              <a:off x="1443450" y="2824525"/>
              <a:ext cx="5887200" cy="335100"/>
            </a:xfrm>
            <a:prstGeom prst="rect">
              <a:avLst/>
            </a:prstGeom>
            <a:solidFill>
              <a:srgbClr val="CC4125"/>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Databuilder Crawler</a:t>
              </a:r>
              <a:endParaRPr/>
            </a:p>
          </p:txBody>
        </p:sp>
        <p:sp>
          <p:nvSpPr>
            <p:cNvPr id="581" name="Google Shape;581;p76"/>
            <p:cNvSpPr/>
            <p:nvPr/>
          </p:nvSpPr>
          <p:spPr>
            <a:xfrm>
              <a:off x="1636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6"/>
            <p:cNvSpPr/>
            <p:nvPr/>
          </p:nvSpPr>
          <p:spPr>
            <a:xfrm>
              <a:off x="2093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6"/>
            <p:cNvSpPr/>
            <p:nvPr/>
          </p:nvSpPr>
          <p:spPr>
            <a:xfrm>
              <a:off x="2626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6"/>
            <p:cNvSpPr/>
            <p:nvPr/>
          </p:nvSpPr>
          <p:spPr>
            <a:xfrm>
              <a:off x="3160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6"/>
            <p:cNvSpPr/>
            <p:nvPr/>
          </p:nvSpPr>
          <p:spPr>
            <a:xfrm>
              <a:off x="3617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6"/>
            <p:cNvSpPr/>
            <p:nvPr/>
          </p:nvSpPr>
          <p:spPr>
            <a:xfrm>
              <a:off x="4150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6"/>
            <p:cNvSpPr/>
            <p:nvPr/>
          </p:nvSpPr>
          <p:spPr>
            <a:xfrm>
              <a:off x="4684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6"/>
            <p:cNvSpPr/>
            <p:nvPr/>
          </p:nvSpPr>
          <p:spPr>
            <a:xfrm>
              <a:off x="52177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6"/>
            <p:cNvSpPr/>
            <p:nvPr/>
          </p:nvSpPr>
          <p:spPr>
            <a:xfrm>
              <a:off x="57511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6"/>
            <p:cNvSpPr/>
            <p:nvPr/>
          </p:nvSpPr>
          <p:spPr>
            <a:xfrm>
              <a:off x="6284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6"/>
            <p:cNvSpPr/>
            <p:nvPr/>
          </p:nvSpPr>
          <p:spPr>
            <a:xfrm>
              <a:off x="6817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6"/>
            <p:cNvSpPr/>
            <p:nvPr/>
          </p:nvSpPr>
          <p:spPr>
            <a:xfrm>
              <a:off x="2081075" y="1830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Neo4j</a:t>
              </a:r>
              <a:endParaRPr sz="1000"/>
            </a:p>
          </p:txBody>
        </p:sp>
        <p:sp>
          <p:nvSpPr>
            <p:cNvPr id="593" name="Google Shape;593;p76"/>
            <p:cNvSpPr/>
            <p:nvPr/>
          </p:nvSpPr>
          <p:spPr>
            <a:xfrm>
              <a:off x="5891075" y="1830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Elastic</a:t>
              </a:r>
              <a:endParaRPr sz="1000"/>
            </a:p>
            <a:p>
              <a:pPr indent="0" lvl="0" marL="0" rtl="0" algn="ctr">
                <a:spcBef>
                  <a:spcPts val="0"/>
                </a:spcBef>
                <a:spcAft>
                  <a:spcPts val="0"/>
                </a:spcAft>
                <a:buNone/>
              </a:pPr>
              <a:r>
                <a:rPr lang="en-GB" sz="1000"/>
                <a:t>Search</a:t>
              </a:r>
              <a:endParaRPr sz="1000"/>
            </a:p>
          </p:txBody>
        </p:sp>
        <p:sp>
          <p:nvSpPr>
            <p:cNvPr id="594" name="Google Shape;594;p76"/>
            <p:cNvSpPr/>
            <p:nvPr/>
          </p:nvSpPr>
          <p:spPr>
            <a:xfrm>
              <a:off x="1472600" y="1308625"/>
              <a:ext cx="2202900" cy="335100"/>
            </a:xfrm>
            <a:prstGeom prst="rect">
              <a:avLst/>
            </a:prstGeom>
            <a:solidFill>
              <a:srgbClr val="76A5AF"/>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Metadata Service</a:t>
              </a:r>
              <a:endParaRPr/>
            </a:p>
          </p:txBody>
        </p:sp>
        <p:sp>
          <p:nvSpPr>
            <p:cNvPr id="595" name="Google Shape;595;p76"/>
            <p:cNvSpPr/>
            <p:nvPr/>
          </p:nvSpPr>
          <p:spPr>
            <a:xfrm>
              <a:off x="5130200" y="1308625"/>
              <a:ext cx="2202900" cy="335100"/>
            </a:xfrm>
            <a:prstGeom prst="rect">
              <a:avLst/>
            </a:prstGeom>
            <a:solidFill>
              <a:srgbClr val="B4A7D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Search Service</a:t>
              </a:r>
              <a:endParaRPr/>
            </a:p>
          </p:txBody>
        </p:sp>
        <p:sp>
          <p:nvSpPr>
            <p:cNvPr id="596" name="Google Shape;596;p76"/>
            <p:cNvSpPr/>
            <p:nvPr/>
          </p:nvSpPr>
          <p:spPr>
            <a:xfrm>
              <a:off x="5190300" y="30475"/>
              <a:ext cx="2067600" cy="873300"/>
            </a:xfrm>
            <a:prstGeom prst="rect">
              <a:avLst/>
            </a:prstGeom>
            <a:solidFill>
              <a:srgbClr val="F9CB9C"/>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Frontend Service</a:t>
              </a:r>
              <a:endParaRPr/>
            </a:p>
          </p:txBody>
        </p:sp>
        <p:sp>
          <p:nvSpPr>
            <p:cNvPr id="597" name="Google Shape;597;p76"/>
            <p:cNvSpPr/>
            <p:nvPr/>
          </p:nvSpPr>
          <p:spPr>
            <a:xfrm>
              <a:off x="1532700" y="30525"/>
              <a:ext cx="1939200" cy="873300"/>
            </a:xfrm>
            <a:prstGeom prst="rect">
              <a:avLst/>
            </a:prstGeom>
            <a:solidFill>
              <a:srgbClr val="FF8F8F"/>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76"/>
            <p:cNvSpPr/>
            <p:nvPr/>
          </p:nvSpPr>
          <p:spPr>
            <a:xfrm>
              <a:off x="1707350" y="353450"/>
              <a:ext cx="575400" cy="393600"/>
            </a:xfrm>
            <a:prstGeom prst="rect">
              <a:avLst/>
            </a:prstGeom>
            <a:solidFill>
              <a:srgbClr val="FFD9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800"/>
                <a:t>ML Feature</a:t>
              </a:r>
              <a:br>
                <a:rPr lang="en-GB" sz="800"/>
              </a:br>
              <a:r>
                <a:rPr lang="en-GB" sz="800"/>
                <a:t>Service</a:t>
              </a:r>
              <a:endParaRPr sz="800"/>
            </a:p>
          </p:txBody>
        </p:sp>
        <p:sp>
          <p:nvSpPr>
            <p:cNvPr id="599" name="Google Shape;599;p76"/>
            <p:cNvSpPr/>
            <p:nvPr/>
          </p:nvSpPr>
          <p:spPr>
            <a:xfrm>
              <a:off x="2697950" y="353450"/>
              <a:ext cx="575400" cy="393600"/>
            </a:xfrm>
            <a:prstGeom prst="rect">
              <a:avLst/>
            </a:prstGeom>
            <a:solidFill>
              <a:srgbClr val="93C47D"/>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800">
                  <a:solidFill>
                    <a:srgbClr val="000000"/>
                  </a:solidFill>
                </a:rPr>
                <a:t>Security</a:t>
              </a:r>
              <a:br>
                <a:rPr lang="en-GB" sz="800">
                  <a:solidFill>
                    <a:srgbClr val="000000"/>
                  </a:solidFill>
                </a:rPr>
              </a:br>
              <a:r>
                <a:rPr lang="en-GB" sz="800">
                  <a:solidFill>
                    <a:srgbClr val="000000"/>
                  </a:solidFill>
                </a:rPr>
                <a:t>Service</a:t>
              </a:r>
              <a:endParaRPr sz="800"/>
            </a:p>
          </p:txBody>
        </p:sp>
        <p:sp>
          <p:nvSpPr>
            <p:cNvPr id="600" name="Google Shape;600;p76"/>
            <p:cNvSpPr txBox="1"/>
            <p:nvPr/>
          </p:nvSpPr>
          <p:spPr>
            <a:xfrm>
              <a:off x="1989300" y="-5525"/>
              <a:ext cx="11544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Other Microservices</a:t>
              </a:r>
              <a:endParaRPr sz="800"/>
            </a:p>
          </p:txBody>
        </p:sp>
        <p:sp>
          <p:nvSpPr>
            <p:cNvPr id="601" name="Google Shape;601;p76"/>
            <p:cNvSpPr/>
            <p:nvPr/>
          </p:nvSpPr>
          <p:spPr>
            <a:xfrm>
              <a:off x="2339700" y="2561100"/>
              <a:ext cx="189300" cy="2634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6"/>
            <p:cNvSpPr/>
            <p:nvPr/>
          </p:nvSpPr>
          <p:spPr>
            <a:xfrm>
              <a:off x="6149700" y="2561100"/>
              <a:ext cx="189300" cy="2634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6"/>
            <p:cNvSpPr/>
            <p:nvPr/>
          </p:nvSpPr>
          <p:spPr>
            <a:xfrm>
              <a:off x="2339700" y="1629975"/>
              <a:ext cx="189300" cy="2634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6"/>
            <p:cNvSpPr/>
            <p:nvPr/>
          </p:nvSpPr>
          <p:spPr>
            <a:xfrm>
              <a:off x="6149700" y="1629975"/>
              <a:ext cx="189300" cy="2634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6"/>
            <p:cNvSpPr/>
            <p:nvPr/>
          </p:nvSpPr>
          <p:spPr>
            <a:xfrm>
              <a:off x="2339700" y="903775"/>
              <a:ext cx="189300" cy="4341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6"/>
            <p:cNvSpPr/>
            <p:nvPr/>
          </p:nvSpPr>
          <p:spPr>
            <a:xfrm>
              <a:off x="6149700" y="903775"/>
              <a:ext cx="189300" cy="4341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6"/>
            <p:cNvSpPr/>
            <p:nvPr/>
          </p:nvSpPr>
          <p:spPr>
            <a:xfrm rot="3928030">
              <a:off x="4306532" y="170437"/>
              <a:ext cx="208085" cy="1774177"/>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6"/>
            <p:cNvSpPr txBox="1"/>
            <p:nvPr/>
          </p:nvSpPr>
          <p:spPr>
            <a:xfrm>
              <a:off x="3471850" y="3367513"/>
              <a:ext cx="16998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Metadata Sources</a:t>
              </a:r>
              <a:endParaRPr/>
            </a:p>
          </p:txBody>
        </p:sp>
      </p:grpSp>
      <p:sp>
        <p:nvSpPr>
          <p:cNvPr id="609" name="Google Shape;609;p76"/>
          <p:cNvSpPr/>
          <p:nvPr/>
        </p:nvSpPr>
        <p:spPr>
          <a:xfrm>
            <a:off x="1301700" y="223000"/>
            <a:ext cx="6540600" cy="188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7"/>
          <p:cNvSpPr txBox="1"/>
          <p:nvPr>
            <p:ph idx="4294967295"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Amundsen services working together</a:t>
            </a:r>
            <a:endParaRPr>
              <a:solidFill>
                <a:schemeClr val="lt1"/>
              </a:solidFill>
            </a:endParaRPr>
          </a:p>
          <a:p>
            <a:pPr indent="0" lvl="0" marL="0" rtl="0" algn="l">
              <a:spcBef>
                <a:spcPts val="0"/>
              </a:spcBef>
              <a:spcAft>
                <a:spcPts val="0"/>
              </a:spcAft>
              <a:buNone/>
            </a:pPr>
            <a:r>
              <a:t/>
            </a:r>
            <a:endParaRPr/>
          </a:p>
        </p:txBody>
      </p:sp>
      <p:grpSp>
        <p:nvGrpSpPr>
          <p:cNvPr id="616" name="Google Shape;616;p77"/>
          <p:cNvGrpSpPr/>
          <p:nvPr/>
        </p:nvGrpSpPr>
        <p:grpSpPr>
          <a:xfrm>
            <a:off x="1612650" y="276800"/>
            <a:ext cx="5918700" cy="4589900"/>
            <a:chOff x="1427700" y="-5525"/>
            <a:chExt cx="5918700" cy="4589900"/>
          </a:xfrm>
        </p:grpSpPr>
        <p:sp>
          <p:nvSpPr>
            <p:cNvPr id="617" name="Google Shape;617;p77"/>
            <p:cNvSpPr/>
            <p:nvPr/>
          </p:nvSpPr>
          <p:spPr>
            <a:xfrm>
              <a:off x="1427700" y="3442575"/>
              <a:ext cx="5918700" cy="1141800"/>
            </a:xfrm>
            <a:prstGeom prst="rect">
              <a:avLst/>
            </a:prstGeom>
            <a:solidFill>
              <a:srgbClr val="93C47D"/>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7"/>
            <p:cNvSpPr/>
            <p:nvPr/>
          </p:nvSpPr>
          <p:spPr>
            <a:xfrm>
              <a:off x="17000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Postgres</a:t>
              </a:r>
              <a:endParaRPr sz="1000"/>
            </a:p>
          </p:txBody>
        </p:sp>
        <p:sp>
          <p:nvSpPr>
            <p:cNvPr id="619" name="Google Shape;619;p77"/>
            <p:cNvSpPr/>
            <p:nvPr/>
          </p:nvSpPr>
          <p:spPr>
            <a:xfrm>
              <a:off x="26144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Hive</a:t>
              </a:r>
              <a:endParaRPr sz="1000"/>
            </a:p>
          </p:txBody>
        </p:sp>
        <p:sp>
          <p:nvSpPr>
            <p:cNvPr id="620" name="Google Shape;620;p77"/>
            <p:cNvSpPr/>
            <p:nvPr/>
          </p:nvSpPr>
          <p:spPr>
            <a:xfrm>
              <a:off x="35288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Redshift</a:t>
              </a:r>
              <a:endParaRPr sz="1000"/>
            </a:p>
          </p:txBody>
        </p:sp>
        <p:sp>
          <p:nvSpPr>
            <p:cNvPr id="621" name="Google Shape;621;p77"/>
            <p:cNvSpPr/>
            <p:nvPr/>
          </p:nvSpPr>
          <p:spPr>
            <a:xfrm>
              <a:off x="44983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a:t>
              </a:r>
              <a:endParaRPr sz="1000"/>
            </a:p>
          </p:txBody>
        </p:sp>
        <p:sp>
          <p:nvSpPr>
            <p:cNvPr id="622" name="Google Shape;622;p77"/>
            <p:cNvSpPr/>
            <p:nvPr/>
          </p:nvSpPr>
          <p:spPr>
            <a:xfrm>
              <a:off x="54338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Presto</a:t>
              </a:r>
              <a:endParaRPr sz="1000"/>
            </a:p>
          </p:txBody>
        </p:sp>
        <p:sp>
          <p:nvSpPr>
            <p:cNvPr id="623" name="Google Shape;623;p77"/>
            <p:cNvSpPr/>
            <p:nvPr/>
          </p:nvSpPr>
          <p:spPr>
            <a:xfrm>
              <a:off x="6369375" y="3735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Github</a:t>
              </a:r>
              <a:br>
                <a:rPr lang="en-GB" sz="1000"/>
              </a:br>
              <a:r>
                <a:rPr lang="en-GB" sz="1000"/>
                <a:t>Source</a:t>
              </a:r>
              <a:br>
                <a:rPr lang="en-GB" sz="1000"/>
              </a:br>
              <a:r>
                <a:rPr lang="en-GB" sz="1000"/>
                <a:t>File</a:t>
              </a:r>
              <a:endParaRPr sz="1000"/>
            </a:p>
          </p:txBody>
        </p:sp>
        <p:sp>
          <p:nvSpPr>
            <p:cNvPr id="624" name="Google Shape;624;p77"/>
            <p:cNvSpPr/>
            <p:nvPr/>
          </p:nvSpPr>
          <p:spPr>
            <a:xfrm>
              <a:off x="1443450" y="2824525"/>
              <a:ext cx="5887200" cy="335100"/>
            </a:xfrm>
            <a:prstGeom prst="rect">
              <a:avLst/>
            </a:prstGeom>
            <a:solidFill>
              <a:srgbClr val="CC4125"/>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Databuilder Crawler</a:t>
              </a:r>
              <a:endParaRPr/>
            </a:p>
          </p:txBody>
        </p:sp>
        <p:sp>
          <p:nvSpPr>
            <p:cNvPr id="625" name="Google Shape;625;p77"/>
            <p:cNvSpPr/>
            <p:nvPr/>
          </p:nvSpPr>
          <p:spPr>
            <a:xfrm>
              <a:off x="1636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7"/>
            <p:cNvSpPr/>
            <p:nvPr/>
          </p:nvSpPr>
          <p:spPr>
            <a:xfrm>
              <a:off x="2093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7"/>
            <p:cNvSpPr/>
            <p:nvPr/>
          </p:nvSpPr>
          <p:spPr>
            <a:xfrm>
              <a:off x="2626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7"/>
            <p:cNvSpPr/>
            <p:nvPr/>
          </p:nvSpPr>
          <p:spPr>
            <a:xfrm>
              <a:off x="3160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7"/>
            <p:cNvSpPr/>
            <p:nvPr/>
          </p:nvSpPr>
          <p:spPr>
            <a:xfrm>
              <a:off x="3617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7"/>
            <p:cNvSpPr/>
            <p:nvPr/>
          </p:nvSpPr>
          <p:spPr>
            <a:xfrm>
              <a:off x="4150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7"/>
            <p:cNvSpPr/>
            <p:nvPr/>
          </p:nvSpPr>
          <p:spPr>
            <a:xfrm>
              <a:off x="46843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7"/>
            <p:cNvSpPr/>
            <p:nvPr/>
          </p:nvSpPr>
          <p:spPr>
            <a:xfrm>
              <a:off x="52177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7"/>
            <p:cNvSpPr/>
            <p:nvPr/>
          </p:nvSpPr>
          <p:spPr>
            <a:xfrm>
              <a:off x="57511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7"/>
            <p:cNvSpPr/>
            <p:nvPr/>
          </p:nvSpPr>
          <p:spPr>
            <a:xfrm>
              <a:off x="62845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7"/>
            <p:cNvSpPr/>
            <p:nvPr/>
          </p:nvSpPr>
          <p:spPr>
            <a:xfrm>
              <a:off x="6817900" y="3159625"/>
              <a:ext cx="189300" cy="2829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7"/>
            <p:cNvSpPr/>
            <p:nvPr/>
          </p:nvSpPr>
          <p:spPr>
            <a:xfrm>
              <a:off x="2081075" y="1830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Neo4j</a:t>
              </a:r>
              <a:endParaRPr sz="1000"/>
            </a:p>
          </p:txBody>
        </p:sp>
        <p:sp>
          <p:nvSpPr>
            <p:cNvPr id="637" name="Google Shape;637;p77"/>
            <p:cNvSpPr/>
            <p:nvPr/>
          </p:nvSpPr>
          <p:spPr>
            <a:xfrm>
              <a:off x="5891075" y="1830900"/>
              <a:ext cx="712200" cy="730200"/>
            </a:xfrm>
            <a:prstGeom prst="can">
              <a:avLst>
                <a:gd fmla="val 25000" name="adj"/>
              </a:avLst>
            </a:prstGeom>
            <a:solidFill>
              <a:srgbClr val="3C78D8"/>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Elastic</a:t>
              </a:r>
              <a:endParaRPr sz="1000"/>
            </a:p>
            <a:p>
              <a:pPr indent="0" lvl="0" marL="0" rtl="0" algn="ctr">
                <a:spcBef>
                  <a:spcPts val="0"/>
                </a:spcBef>
                <a:spcAft>
                  <a:spcPts val="0"/>
                </a:spcAft>
                <a:buNone/>
              </a:pPr>
              <a:r>
                <a:rPr lang="en-GB" sz="1000"/>
                <a:t>Search</a:t>
              </a:r>
              <a:endParaRPr sz="1000"/>
            </a:p>
          </p:txBody>
        </p:sp>
        <p:sp>
          <p:nvSpPr>
            <p:cNvPr id="638" name="Google Shape;638;p77"/>
            <p:cNvSpPr/>
            <p:nvPr/>
          </p:nvSpPr>
          <p:spPr>
            <a:xfrm>
              <a:off x="1472600" y="1308625"/>
              <a:ext cx="2202900" cy="335100"/>
            </a:xfrm>
            <a:prstGeom prst="rect">
              <a:avLst/>
            </a:prstGeom>
            <a:solidFill>
              <a:srgbClr val="76A5AF"/>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Metadata Service</a:t>
              </a:r>
              <a:endParaRPr/>
            </a:p>
          </p:txBody>
        </p:sp>
        <p:sp>
          <p:nvSpPr>
            <p:cNvPr id="639" name="Google Shape;639;p77"/>
            <p:cNvSpPr/>
            <p:nvPr/>
          </p:nvSpPr>
          <p:spPr>
            <a:xfrm>
              <a:off x="5130200" y="1308625"/>
              <a:ext cx="2202900" cy="335100"/>
            </a:xfrm>
            <a:prstGeom prst="rect">
              <a:avLst/>
            </a:prstGeom>
            <a:solidFill>
              <a:srgbClr val="B4A7D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Search Service</a:t>
              </a:r>
              <a:endParaRPr/>
            </a:p>
          </p:txBody>
        </p:sp>
        <p:sp>
          <p:nvSpPr>
            <p:cNvPr id="640" name="Google Shape;640;p77"/>
            <p:cNvSpPr/>
            <p:nvPr/>
          </p:nvSpPr>
          <p:spPr>
            <a:xfrm>
              <a:off x="5190300" y="30475"/>
              <a:ext cx="2067600" cy="873300"/>
            </a:xfrm>
            <a:prstGeom prst="rect">
              <a:avLst/>
            </a:prstGeom>
            <a:solidFill>
              <a:srgbClr val="F9CB9C"/>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Frontend Service</a:t>
              </a:r>
              <a:endParaRPr/>
            </a:p>
          </p:txBody>
        </p:sp>
        <p:sp>
          <p:nvSpPr>
            <p:cNvPr id="641" name="Google Shape;641;p77"/>
            <p:cNvSpPr/>
            <p:nvPr/>
          </p:nvSpPr>
          <p:spPr>
            <a:xfrm>
              <a:off x="1532700" y="30525"/>
              <a:ext cx="1939200" cy="873300"/>
            </a:xfrm>
            <a:prstGeom prst="rect">
              <a:avLst/>
            </a:prstGeom>
            <a:solidFill>
              <a:srgbClr val="FF8F8F"/>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p77"/>
            <p:cNvSpPr/>
            <p:nvPr/>
          </p:nvSpPr>
          <p:spPr>
            <a:xfrm>
              <a:off x="1707350" y="353450"/>
              <a:ext cx="575400" cy="393600"/>
            </a:xfrm>
            <a:prstGeom prst="rect">
              <a:avLst/>
            </a:prstGeom>
            <a:solidFill>
              <a:srgbClr val="FFD9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800"/>
                <a:t>ML Feature</a:t>
              </a:r>
              <a:br>
                <a:rPr lang="en-GB" sz="800"/>
              </a:br>
              <a:r>
                <a:rPr lang="en-GB" sz="800"/>
                <a:t>Service</a:t>
              </a:r>
              <a:endParaRPr sz="800"/>
            </a:p>
          </p:txBody>
        </p:sp>
        <p:sp>
          <p:nvSpPr>
            <p:cNvPr id="643" name="Google Shape;643;p77"/>
            <p:cNvSpPr/>
            <p:nvPr/>
          </p:nvSpPr>
          <p:spPr>
            <a:xfrm>
              <a:off x="2697950" y="353450"/>
              <a:ext cx="575400" cy="393600"/>
            </a:xfrm>
            <a:prstGeom prst="rect">
              <a:avLst/>
            </a:prstGeom>
            <a:solidFill>
              <a:srgbClr val="93C47D"/>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800">
                  <a:solidFill>
                    <a:srgbClr val="000000"/>
                  </a:solidFill>
                </a:rPr>
                <a:t>Security</a:t>
              </a:r>
              <a:br>
                <a:rPr lang="en-GB" sz="800">
                  <a:solidFill>
                    <a:srgbClr val="000000"/>
                  </a:solidFill>
                </a:rPr>
              </a:br>
              <a:r>
                <a:rPr lang="en-GB" sz="800">
                  <a:solidFill>
                    <a:srgbClr val="000000"/>
                  </a:solidFill>
                </a:rPr>
                <a:t>Service</a:t>
              </a:r>
              <a:endParaRPr sz="800"/>
            </a:p>
          </p:txBody>
        </p:sp>
        <p:sp>
          <p:nvSpPr>
            <p:cNvPr id="644" name="Google Shape;644;p77"/>
            <p:cNvSpPr txBox="1"/>
            <p:nvPr/>
          </p:nvSpPr>
          <p:spPr>
            <a:xfrm>
              <a:off x="1989300" y="-5525"/>
              <a:ext cx="11544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Other Microservices</a:t>
              </a:r>
              <a:endParaRPr sz="800"/>
            </a:p>
          </p:txBody>
        </p:sp>
        <p:sp>
          <p:nvSpPr>
            <p:cNvPr id="645" name="Google Shape;645;p77"/>
            <p:cNvSpPr/>
            <p:nvPr/>
          </p:nvSpPr>
          <p:spPr>
            <a:xfrm>
              <a:off x="2339700" y="2561100"/>
              <a:ext cx="189300" cy="2634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7"/>
            <p:cNvSpPr/>
            <p:nvPr/>
          </p:nvSpPr>
          <p:spPr>
            <a:xfrm>
              <a:off x="6149700" y="2561100"/>
              <a:ext cx="189300" cy="263400"/>
            </a:xfrm>
            <a:prstGeom prst="up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7"/>
            <p:cNvSpPr/>
            <p:nvPr/>
          </p:nvSpPr>
          <p:spPr>
            <a:xfrm>
              <a:off x="2339700" y="1629975"/>
              <a:ext cx="189300" cy="2634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7"/>
            <p:cNvSpPr/>
            <p:nvPr/>
          </p:nvSpPr>
          <p:spPr>
            <a:xfrm>
              <a:off x="6149700" y="1629975"/>
              <a:ext cx="189300" cy="2634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7"/>
            <p:cNvSpPr/>
            <p:nvPr/>
          </p:nvSpPr>
          <p:spPr>
            <a:xfrm>
              <a:off x="2339700" y="903775"/>
              <a:ext cx="189300" cy="4341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7"/>
            <p:cNvSpPr/>
            <p:nvPr/>
          </p:nvSpPr>
          <p:spPr>
            <a:xfrm>
              <a:off x="6149700" y="903775"/>
              <a:ext cx="189300" cy="434100"/>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7"/>
            <p:cNvSpPr/>
            <p:nvPr/>
          </p:nvSpPr>
          <p:spPr>
            <a:xfrm rot="3928030">
              <a:off x="4306532" y="170437"/>
              <a:ext cx="208085" cy="1774177"/>
            </a:xfrm>
            <a:prstGeom prst="upDownArrow">
              <a:avLst>
                <a:gd fmla="val 50000" name="adj1"/>
                <a:gd fmla="val 50000" name="adj2"/>
              </a:avLst>
            </a:prstGeom>
            <a:solidFill>
              <a:srgbClr val="666666"/>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7"/>
            <p:cNvSpPr txBox="1"/>
            <p:nvPr/>
          </p:nvSpPr>
          <p:spPr>
            <a:xfrm>
              <a:off x="3471850" y="3367513"/>
              <a:ext cx="16998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Metadata Sources</a:t>
              </a:r>
              <a:endParaRPr/>
            </a:p>
          </p:txBody>
        </p:sp>
      </p:grpSp>
      <p:sp>
        <p:nvSpPr>
          <p:cNvPr id="653" name="Google Shape;653;p77"/>
          <p:cNvSpPr/>
          <p:nvPr/>
        </p:nvSpPr>
        <p:spPr>
          <a:xfrm>
            <a:off x="4013650" y="204300"/>
            <a:ext cx="4008000" cy="175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7"/>
          <p:cNvSpPr/>
          <p:nvPr/>
        </p:nvSpPr>
        <p:spPr>
          <a:xfrm>
            <a:off x="1481050" y="1958400"/>
            <a:ext cx="6540600" cy="298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8"/>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Relations rather than entities</a:t>
            </a:r>
            <a:endParaRPr>
              <a:solidFill>
                <a:schemeClr val="lt1"/>
              </a:solidFill>
            </a:endParaRPr>
          </a:p>
          <a:p>
            <a:pPr indent="0" lvl="0" marL="0" rtl="0" algn="l">
              <a:spcBef>
                <a:spcPts val="0"/>
              </a:spcBef>
              <a:spcAft>
                <a:spcPts val="0"/>
              </a:spcAft>
              <a:buNone/>
            </a:pPr>
            <a:r>
              <a:t/>
            </a:r>
            <a:endParaRPr/>
          </a:p>
        </p:txBody>
      </p:sp>
      <p:pic>
        <p:nvPicPr>
          <p:cNvPr id="661" name="Google Shape;661;p78"/>
          <p:cNvPicPr preferRelativeResize="0"/>
          <p:nvPr/>
        </p:nvPicPr>
        <p:blipFill rotWithShape="1">
          <a:blip r:embed="rId3">
            <a:alphaModFix/>
          </a:blip>
          <a:srcRect b="3809" l="0" r="0" t="0"/>
          <a:stretch/>
        </p:blipFill>
        <p:spPr>
          <a:xfrm>
            <a:off x="832150" y="0"/>
            <a:ext cx="7479728" cy="4155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9"/>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SQL vs Neo4J queries</a:t>
            </a:r>
            <a:endParaRPr>
              <a:solidFill>
                <a:schemeClr val="lt1"/>
              </a:solidFill>
            </a:endParaRPr>
          </a:p>
          <a:p>
            <a:pPr indent="0" lvl="0" marL="0" rtl="0" algn="l">
              <a:spcBef>
                <a:spcPts val="0"/>
              </a:spcBef>
              <a:spcAft>
                <a:spcPts val="0"/>
              </a:spcAft>
              <a:buNone/>
            </a:pPr>
            <a:r>
              <a:t/>
            </a:r>
            <a:endParaRPr/>
          </a:p>
        </p:txBody>
      </p:sp>
      <p:graphicFrame>
        <p:nvGraphicFramePr>
          <p:cNvPr id="668" name="Google Shape;668;p79"/>
          <p:cNvGraphicFramePr/>
          <p:nvPr/>
        </p:nvGraphicFramePr>
        <p:xfrm>
          <a:off x="455425" y="622375"/>
          <a:ext cx="3000000" cy="3000000"/>
        </p:xfrm>
        <a:graphic>
          <a:graphicData uri="http://schemas.openxmlformats.org/drawingml/2006/table">
            <a:tbl>
              <a:tblPr>
                <a:noFill/>
                <a:tableStyleId>{7A0623F7-4737-48F8-8932-0585880B2481}</a:tableStyleId>
              </a:tblPr>
              <a:tblGrid>
                <a:gridCol w="4116575"/>
                <a:gridCol w="4116575"/>
              </a:tblGrid>
              <a:tr h="364375">
                <a:tc>
                  <a:txBody>
                    <a:bodyPr/>
                    <a:lstStyle/>
                    <a:p>
                      <a:pPr indent="0" lvl="0" marL="0" rtl="0" algn="l">
                        <a:spcBef>
                          <a:spcPts val="0"/>
                        </a:spcBef>
                        <a:spcAft>
                          <a:spcPts val="0"/>
                        </a:spcAft>
                        <a:buNone/>
                      </a:pPr>
                      <a:r>
                        <a:rPr lang="en-GB"/>
                        <a:t>SQL</a:t>
                      </a:r>
                      <a:endParaRPr/>
                    </a:p>
                  </a:txBody>
                  <a:tcPr marT="91425" marB="91425" marR="91425" marL="91425">
                    <a:solidFill>
                      <a:srgbClr val="B7B7B7"/>
                    </a:solidFill>
                  </a:tcPr>
                </a:tc>
                <a:tc>
                  <a:txBody>
                    <a:bodyPr/>
                    <a:lstStyle/>
                    <a:p>
                      <a:pPr indent="0" lvl="0" marL="0" rtl="0" algn="l">
                        <a:spcBef>
                          <a:spcPts val="0"/>
                        </a:spcBef>
                        <a:spcAft>
                          <a:spcPts val="0"/>
                        </a:spcAft>
                        <a:buNone/>
                      </a:pPr>
                      <a:r>
                        <a:rPr lang="en-GB"/>
                        <a:t>Cypher (Neo4j)</a:t>
                      </a:r>
                      <a:endParaRPr b="1" sz="1200">
                        <a:highlight>
                          <a:srgbClr val="F5F5F5"/>
                        </a:highlight>
                        <a:latin typeface="Courier New"/>
                        <a:ea typeface="Courier New"/>
                        <a:cs typeface="Courier New"/>
                        <a:sym typeface="Courier New"/>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SELECT</a:t>
                      </a:r>
                      <a:r>
                        <a:rPr lang="en-GB">
                          <a:solidFill>
                            <a:srgbClr val="333333"/>
                          </a:solidFill>
                          <a:highlight>
                            <a:srgbClr val="F5F5F5"/>
                          </a:highlight>
                          <a:latin typeface="Courier New"/>
                          <a:ea typeface="Courier New"/>
                          <a:cs typeface="Courier New"/>
                          <a:sym typeface="Courier New"/>
                        </a:rPr>
                        <a:t> firstname</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FROM</a:t>
                      </a:r>
                      <a:r>
                        <a:rPr lang="en-GB">
                          <a:solidFill>
                            <a:srgbClr val="333333"/>
                          </a:solidFill>
                          <a:highlight>
                            <a:srgbClr val="F5F5F5"/>
                          </a:highlight>
                          <a:latin typeface="Courier New"/>
                          <a:ea typeface="Courier New"/>
                          <a:cs typeface="Courier New"/>
                          <a:sym typeface="Courier New"/>
                        </a:rPr>
                        <a:t> person</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WHERE</a:t>
                      </a:r>
                      <a:r>
                        <a:rPr lang="en-GB">
                          <a:solidFill>
                            <a:srgbClr val="333333"/>
                          </a:solidFill>
                          <a:highlight>
                            <a:srgbClr val="F5F5F5"/>
                          </a:highlight>
                          <a:latin typeface="Courier New"/>
                          <a:ea typeface="Courier New"/>
                          <a:cs typeface="Courier New"/>
                          <a:sym typeface="Courier New"/>
                        </a:rPr>
                        <a:t> person</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nickname</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'The Dude'</a:t>
                      </a:r>
                      <a:endParaRPr/>
                    </a:p>
                  </a:txBody>
                  <a:tcPr marT="91425" marB="91425" marR="91425" marL="91425"/>
                </a:tc>
                <a:tc>
                  <a:txBody>
                    <a:bodyPr/>
                    <a:lstStyle/>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MATCH</a:t>
                      </a:r>
                      <a:r>
                        <a:rPr lang="en-GB">
                          <a:solidFill>
                            <a:srgbClr val="333333"/>
                          </a:solidFill>
                          <a:highlight>
                            <a:srgbClr val="F5F5F5"/>
                          </a:highlight>
                          <a:latin typeface="Courier New"/>
                          <a:ea typeface="Courier New"/>
                          <a:cs typeface="Courier New"/>
                          <a:sym typeface="Courier New"/>
                        </a:rPr>
                        <a:t> p:person</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WHERE</a:t>
                      </a:r>
                      <a:r>
                        <a:rPr lang="en-GB">
                          <a:solidFill>
                            <a:srgbClr val="333333"/>
                          </a:solidFill>
                          <a:highlight>
                            <a:srgbClr val="F5F5F5"/>
                          </a:highlight>
                          <a:latin typeface="Courier New"/>
                          <a:ea typeface="Courier New"/>
                          <a:cs typeface="Courier New"/>
                          <a:sym typeface="Courier New"/>
                        </a:rPr>
                        <a:t> p</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nickname</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'The Dude'</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RETURN</a:t>
                      </a:r>
                      <a:r>
                        <a:rPr lang="en-GB">
                          <a:solidFill>
                            <a:srgbClr val="333333"/>
                          </a:solidFill>
                          <a:highlight>
                            <a:srgbClr val="F5F5F5"/>
                          </a:highlight>
                          <a:latin typeface="Courier New"/>
                          <a:ea typeface="Courier New"/>
                          <a:cs typeface="Courier New"/>
                          <a:sym typeface="Courier New"/>
                        </a:rPr>
                        <a:t> p</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firstname</a:t>
                      </a:r>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0"/>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SQL vs Neo4J queries</a:t>
            </a:r>
            <a:endParaRPr>
              <a:solidFill>
                <a:schemeClr val="lt1"/>
              </a:solidFill>
            </a:endParaRPr>
          </a:p>
          <a:p>
            <a:pPr indent="0" lvl="0" marL="0" rtl="0" algn="l">
              <a:spcBef>
                <a:spcPts val="0"/>
              </a:spcBef>
              <a:spcAft>
                <a:spcPts val="0"/>
              </a:spcAft>
              <a:buNone/>
            </a:pPr>
            <a:r>
              <a:t/>
            </a:r>
            <a:endParaRPr/>
          </a:p>
        </p:txBody>
      </p:sp>
      <p:graphicFrame>
        <p:nvGraphicFramePr>
          <p:cNvPr id="675" name="Google Shape;675;p80"/>
          <p:cNvGraphicFramePr/>
          <p:nvPr/>
        </p:nvGraphicFramePr>
        <p:xfrm>
          <a:off x="455425" y="622375"/>
          <a:ext cx="3000000" cy="3000000"/>
        </p:xfrm>
        <a:graphic>
          <a:graphicData uri="http://schemas.openxmlformats.org/drawingml/2006/table">
            <a:tbl>
              <a:tblPr>
                <a:noFill/>
                <a:tableStyleId>{7A0623F7-4737-48F8-8932-0585880B2481}</a:tableStyleId>
              </a:tblPr>
              <a:tblGrid>
                <a:gridCol w="4116575"/>
                <a:gridCol w="4116575"/>
              </a:tblGrid>
              <a:tr h="364375">
                <a:tc>
                  <a:txBody>
                    <a:bodyPr/>
                    <a:lstStyle/>
                    <a:p>
                      <a:pPr indent="0" lvl="0" marL="0" rtl="0" algn="l">
                        <a:spcBef>
                          <a:spcPts val="0"/>
                        </a:spcBef>
                        <a:spcAft>
                          <a:spcPts val="0"/>
                        </a:spcAft>
                        <a:buNone/>
                      </a:pPr>
                      <a:r>
                        <a:rPr lang="en-GB"/>
                        <a:t>SQL</a:t>
                      </a:r>
                      <a:endParaRPr/>
                    </a:p>
                  </a:txBody>
                  <a:tcPr marT="91425" marB="91425" marR="91425" marL="91425">
                    <a:solidFill>
                      <a:srgbClr val="B7B7B7"/>
                    </a:solidFill>
                  </a:tcPr>
                </a:tc>
                <a:tc>
                  <a:txBody>
                    <a:bodyPr/>
                    <a:lstStyle/>
                    <a:p>
                      <a:pPr indent="0" lvl="0" marL="0" rtl="0" algn="l">
                        <a:spcBef>
                          <a:spcPts val="0"/>
                        </a:spcBef>
                        <a:spcAft>
                          <a:spcPts val="0"/>
                        </a:spcAft>
                        <a:buNone/>
                      </a:pPr>
                      <a:r>
                        <a:rPr lang="en-GB"/>
                        <a:t>Cypher (Neo4j)</a:t>
                      </a:r>
                      <a:endParaRPr b="1" sz="1200">
                        <a:highlight>
                          <a:srgbClr val="F5F5F5"/>
                        </a:highlight>
                        <a:latin typeface="Courier New"/>
                        <a:ea typeface="Courier New"/>
                        <a:cs typeface="Courier New"/>
                        <a:sym typeface="Courier New"/>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en-GB">
                          <a:solidFill>
                            <a:srgbClr val="B7B7B7"/>
                          </a:solidFill>
                          <a:highlight>
                            <a:srgbClr val="F5F5F5"/>
                          </a:highlight>
                          <a:latin typeface="Courier New"/>
                          <a:ea typeface="Courier New"/>
                          <a:cs typeface="Courier New"/>
                          <a:sym typeface="Courier New"/>
                        </a:rPr>
                        <a:t>SELECT firstname</a:t>
                      </a:r>
                      <a:endParaRPr>
                        <a:solidFill>
                          <a:srgbClr val="B7B7B7"/>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B7B7B7"/>
                          </a:solidFill>
                          <a:highlight>
                            <a:srgbClr val="F5F5F5"/>
                          </a:highlight>
                          <a:latin typeface="Courier New"/>
                          <a:ea typeface="Courier New"/>
                          <a:cs typeface="Courier New"/>
                          <a:sym typeface="Courier New"/>
                        </a:rPr>
                        <a:t>FROM person</a:t>
                      </a:r>
                      <a:endParaRPr>
                        <a:solidFill>
                          <a:srgbClr val="B7B7B7"/>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B7B7B7"/>
                          </a:solidFill>
                          <a:highlight>
                            <a:srgbClr val="F5F5F5"/>
                          </a:highlight>
                          <a:latin typeface="Courier New"/>
                          <a:ea typeface="Courier New"/>
                          <a:cs typeface="Courier New"/>
                          <a:sym typeface="Courier New"/>
                        </a:rPr>
                        <a:t>WHERE person.nickname</a:t>
                      </a:r>
                      <a:r>
                        <a:rPr lang="en-GB">
                          <a:solidFill>
                            <a:srgbClr val="B7B7B7"/>
                          </a:solidFill>
                          <a:latin typeface="Courier New"/>
                          <a:ea typeface="Courier New"/>
                          <a:cs typeface="Courier New"/>
                          <a:sym typeface="Courier New"/>
                        </a:rPr>
                        <a:t>=</a:t>
                      </a:r>
                      <a:r>
                        <a:rPr lang="en-GB">
                          <a:solidFill>
                            <a:srgbClr val="B7B7B7"/>
                          </a:solidFill>
                          <a:highlight>
                            <a:srgbClr val="F5F5F5"/>
                          </a:highlight>
                          <a:latin typeface="Courier New"/>
                          <a:ea typeface="Courier New"/>
                          <a:cs typeface="Courier New"/>
                          <a:sym typeface="Courier New"/>
                        </a:rPr>
                        <a:t> 'The Dude'</a:t>
                      </a:r>
                      <a:endParaRPr>
                        <a:solidFill>
                          <a:srgbClr val="B7B7B7"/>
                        </a:solidFill>
                      </a:endParaRPr>
                    </a:p>
                  </a:txBody>
                  <a:tcPr marT="91425" marB="91425" marR="91425" marL="91425"/>
                </a:tc>
                <a:tc>
                  <a:txBody>
                    <a:bodyPr/>
                    <a:lstStyle/>
                    <a:p>
                      <a:pPr indent="0" lvl="0" marL="0" rtl="0" algn="l">
                        <a:spcBef>
                          <a:spcPts val="0"/>
                        </a:spcBef>
                        <a:spcAft>
                          <a:spcPts val="0"/>
                        </a:spcAft>
                        <a:buNone/>
                      </a:pPr>
                      <a:r>
                        <a:rPr lang="en-GB">
                          <a:solidFill>
                            <a:srgbClr val="B7B7B7"/>
                          </a:solidFill>
                          <a:highlight>
                            <a:srgbClr val="F5F5F5"/>
                          </a:highlight>
                          <a:latin typeface="Courier New"/>
                          <a:ea typeface="Courier New"/>
                          <a:cs typeface="Courier New"/>
                          <a:sym typeface="Courier New"/>
                        </a:rPr>
                        <a:t>MATCH p:person</a:t>
                      </a:r>
                      <a:endParaRPr>
                        <a:solidFill>
                          <a:srgbClr val="B7B7B7"/>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B7B7B7"/>
                          </a:solidFill>
                          <a:highlight>
                            <a:srgbClr val="F5F5F5"/>
                          </a:highlight>
                          <a:latin typeface="Courier New"/>
                          <a:ea typeface="Courier New"/>
                          <a:cs typeface="Courier New"/>
                          <a:sym typeface="Courier New"/>
                        </a:rPr>
                        <a:t>WHERE p.nickname</a:t>
                      </a:r>
                      <a:r>
                        <a:rPr lang="en-GB">
                          <a:solidFill>
                            <a:srgbClr val="B7B7B7"/>
                          </a:solidFill>
                          <a:latin typeface="Courier New"/>
                          <a:ea typeface="Courier New"/>
                          <a:cs typeface="Courier New"/>
                          <a:sym typeface="Courier New"/>
                        </a:rPr>
                        <a:t>=</a:t>
                      </a:r>
                      <a:r>
                        <a:rPr lang="en-GB">
                          <a:solidFill>
                            <a:srgbClr val="B7B7B7"/>
                          </a:solidFill>
                          <a:highlight>
                            <a:srgbClr val="F5F5F5"/>
                          </a:highlight>
                          <a:latin typeface="Courier New"/>
                          <a:ea typeface="Courier New"/>
                          <a:cs typeface="Courier New"/>
                          <a:sym typeface="Courier New"/>
                        </a:rPr>
                        <a:t> 'The Dude'</a:t>
                      </a:r>
                      <a:endParaRPr>
                        <a:solidFill>
                          <a:srgbClr val="B7B7B7"/>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B7B7B7"/>
                          </a:solidFill>
                          <a:highlight>
                            <a:srgbClr val="F5F5F5"/>
                          </a:highlight>
                          <a:latin typeface="Courier New"/>
                          <a:ea typeface="Courier New"/>
                          <a:cs typeface="Courier New"/>
                          <a:sym typeface="Courier New"/>
                        </a:rPr>
                        <a:t>RETURN p.firstname</a:t>
                      </a:r>
                      <a:endParaRPr>
                        <a:solidFill>
                          <a:srgbClr val="B7B7B7"/>
                        </a:solidFill>
                      </a:endParaRPr>
                    </a:p>
                  </a:txBody>
                  <a:tcPr marT="91425" marB="91425" marR="91425" marL="91425"/>
                </a:tc>
              </a:tr>
              <a:tr h="381000">
                <a:tc>
                  <a:txBody>
                    <a:bodyPr/>
                    <a:lstStyle/>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SELECT</a:t>
                      </a:r>
                      <a:r>
                        <a:rPr lang="en-GB">
                          <a:solidFill>
                            <a:srgbClr val="333333"/>
                          </a:solidFill>
                          <a:highlight>
                            <a:srgbClr val="F5F5F5"/>
                          </a:highlight>
                          <a:latin typeface="Courier New"/>
                          <a:ea typeface="Courier New"/>
                          <a:cs typeface="Courier New"/>
                          <a:sym typeface="Courier New"/>
                        </a:rPr>
                        <a:t> firstname</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team</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name</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FROM</a:t>
                      </a:r>
                      <a:r>
                        <a:rPr lang="en-GB">
                          <a:solidFill>
                            <a:srgbClr val="333333"/>
                          </a:solidFill>
                          <a:highlight>
                            <a:srgbClr val="F5F5F5"/>
                          </a:highlight>
                          <a:latin typeface="Courier New"/>
                          <a:ea typeface="Courier New"/>
                          <a:cs typeface="Courier New"/>
                          <a:sym typeface="Courier New"/>
                        </a:rPr>
                        <a:t> person </a:t>
                      </a:r>
                      <a:r>
                        <a:rPr lang="en-GB">
                          <a:solidFill>
                            <a:srgbClr val="0077AA"/>
                          </a:solidFill>
                          <a:highlight>
                            <a:srgbClr val="F5F5F5"/>
                          </a:highlight>
                          <a:latin typeface="Courier New"/>
                          <a:ea typeface="Courier New"/>
                          <a:cs typeface="Courier New"/>
                          <a:sym typeface="Courier New"/>
                        </a:rPr>
                        <a:t>JOIN</a:t>
                      </a:r>
                      <a:r>
                        <a:rPr lang="en-GB">
                          <a:solidFill>
                            <a:srgbClr val="333333"/>
                          </a:solidFill>
                          <a:highlight>
                            <a:srgbClr val="F5F5F5"/>
                          </a:highlight>
                          <a:latin typeface="Courier New"/>
                          <a:ea typeface="Courier New"/>
                          <a:cs typeface="Courier New"/>
                          <a:sym typeface="Courier New"/>
                        </a:rPr>
                        <a:t> team </a:t>
                      </a:r>
                      <a:r>
                        <a:rPr lang="en-GB">
                          <a:solidFill>
                            <a:srgbClr val="0077AA"/>
                          </a:solidFill>
                          <a:highlight>
                            <a:srgbClr val="F5F5F5"/>
                          </a:highlight>
                          <a:latin typeface="Courier New"/>
                          <a:ea typeface="Courier New"/>
                          <a:cs typeface="Courier New"/>
                          <a:sym typeface="Courier New"/>
                        </a:rPr>
                        <a:t>ON</a:t>
                      </a:r>
                      <a:r>
                        <a:rPr lang="en-GB">
                          <a:solidFill>
                            <a:srgbClr val="333333"/>
                          </a:solidFill>
                          <a:highlight>
                            <a:srgbClr val="F5F5F5"/>
                          </a:highlight>
                          <a:latin typeface="Courier New"/>
                          <a:ea typeface="Courier New"/>
                          <a:cs typeface="Courier New"/>
                          <a:sym typeface="Courier New"/>
                        </a:rPr>
                        <a:t> person</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teamid </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team</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id</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WHERE</a:t>
                      </a:r>
                      <a:r>
                        <a:rPr lang="en-GB">
                          <a:solidFill>
                            <a:srgbClr val="333333"/>
                          </a:solidFill>
                          <a:highlight>
                            <a:srgbClr val="F5F5F5"/>
                          </a:highlight>
                          <a:latin typeface="Courier New"/>
                          <a:ea typeface="Courier New"/>
                          <a:cs typeface="Courier New"/>
                          <a:sym typeface="Courier New"/>
                        </a:rPr>
                        <a:t> person</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nickname</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'The Dude'</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A67F59"/>
                          </a:solidFill>
                          <a:latin typeface="Courier New"/>
                          <a:ea typeface="Courier New"/>
                          <a:cs typeface="Courier New"/>
                          <a:sym typeface="Courier New"/>
                        </a:rPr>
                        <a:t>AND</a:t>
                      </a:r>
                      <a:r>
                        <a:rPr lang="en-GB">
                          <a:solidFill>
                            <a:srgbClr val="333333"/>
                          </a:solidFill>
                          <a:highlight>
                            <a:srgbClr val="F5F5F5"/>
                          </a:highlight>
                          <a:latin typeface="Courier New"/>
                          <a:ea typeface="Courier New"/>
                          <a:cs typeface="Courier New"/>
                          <a:sym typeface="Courier New"/>
                        </a:rPr>
                        <a:t> team</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sport </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'Bowling'</a:t>
                      </a:r>
                      <a:endParaRPr>
                        <a:solidFill>
                          <a:srgbClr val="0077AA"/>
                        </a:solidFill>
                        <a:highlight>
                          <a:srgbClr val="F5F5F5"/>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MATCH</a:t>
                      </a:r>
                      <a:r>
                        <a:rPr lang="en-GB">
                          <a:solidFill>
                            <a:srgbClr val="333333"/>
                          </a:solidFill>
                          <a:highlight>
                            <a:srgbClr val="F5F5F5"/>
                          </a:highlight>
                          <a:latin typeface="Courier New"/>
                          <a:ea typeface="Courier New"/>
                          <a:cs typeface="Courier New"/>
                          <a:sym typeface="Courier New"/>
                        </a:rPr>
                        <a:t> </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p:person</a:t>
                      </a:r>
                      <a:r>
                        <a:rPr lang="en-GB">
                          <a:solidFill>
                            <a:srgbClr val="999999"/>
                          </a:solidFill>
                          <a:highlight>
                            <a:srgbClr val="F5F5F5"/>
                          </a:highlight>
                          <a:latin typeface="Courier New"/>
                          <a:ea typeface="Courier New"/>
                          <a:cs typeface="Courier New"/>
                          <a:sym typeface="Courier New"/>
                        </a:rPr>
                        <a:t>)</a:t>
                      </a:r>
                      <a:r>
                        <a:rPr lang="en-GB">
                          <a:solidFill>
                            <a:srgbClr val="A67F59"/>
                          </a:solidFill>
                          <a:latin typeface="Courier New"/>
                          <a:ea typeface="Courier New"/>
                          <a:cs typeface="Courier New"/>
                          <a:sym typeface="Courier New"/>
                        </a:rPr>
                        <a:t>-</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a:t>
                      </a:r>
                      <a:r>
                        <a:rPr lang="en-GB">
                          <a:solidFill>
                            <a:srgbClr val="A67F59"/>
                          </a:solidFill>
                          <a:latin typeface="Courier New"/>
                          <a:ea typeface="Courier New"/>
                          <a:cs typeface="Courier New"/>
                          <a:sym typeface="Courier New"/>
                        </a:rPr>
                        <a:t>in</a:t>
                      </a:r>
                      <a:r>
                        <a:rPr lang="en-GB">
                          <a:solidFill>
                            <a:srgbClr val="999999"/>
                          </a:solidFill>
                          <a:highlight>
                            <a:srgbClr val="F5F5F5"/>
                          </a:highlight>
                          <a:latin typeface="Courier New"/>
                          <a:ea typeface="Courier New"/>
                          <a:cs typeface="Courier New"/>
                          <a:sym typeface="Courier New"/>
                        </a:rPr>
                        <a:t>]</a:t>
                      </a:r>
                      <a:r>
                        <a:rPr lang="en-GB">
                          <a:solidFill>
                            <a:srgbClr val="A67F59"/>
                          </a:solidFill>
                          <a:latin typeface="Courier New"/>
                          <a:ea typeface="Courier New"/>
                          <a:cs typeface="Courier New"/>
                          <a:sym typeface="Courier New"/>
                        </a:rPr>
                        <a:t>-</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t:team</a:t>
                      </a:r>
                      <a:r>
                        <a:rPr lang="en-GB">
                          <a:solidFill>
                            <a:srgbClr val="999999"/>
                          </a:solidFill>
                          <a:highlight>
                            <a:srgbClr val="F5F5F5"/>
                          </a:highlight>
                          <a:latin typeface="Courier New"/>
                          <a:ea typeface="Courier New"/>
                          <a:cs typeface="Courier New"/>
                          <a:sym typeface="Courier New"/>
                        </a:rPr>
                        <a:t>)</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WHERE</a:t>
                      </a:r>
                      <a:r>
                        <a:rPr lang="en-GB">
                          <a:solidFill>
                            <a:srgbClr val="333333"/>
                          </a:solidFill>
                          <a:highlight>
                            <a:srgbClr val="F5F5F5"/>
                          </a:highlight>
                          <a:latin typeface="Courier New"/>
                          <a:ea typeface="Courier New"/>
                          <a:cs typeface="Courier New"/>
                          <a:sym typeface="Courier New"/>
                        </a:rPr>
                        <a:t> p</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nickname</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'The Dude'</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A67F59"/>
                          </a:solidFill>
                          <a:latin typeface="Courier New"/>
                          <a:ea typeface="Courier New"/>
                          <a:cs typeface="Courier New"/>
                          <a:sym typeface="Courier New"/>
                        </a:rPr>
                        <a:t>AND</a:t>
                      </a:r>
                      <a:r>
                        <a:rPr lang="en-GB">
                          <a:solidFill>
                            <a:srgbClr val="333333"/>
                          </a:solidFill>
                          <a:highlight>
                            <a:srgbClr val="F5F5F5"/>
                          </a:highlight>
                          <a:latin typeface="Courier New"/>
                          <a:ea typeface="Courier New"/>
                          <a:cs typeface="Courier New"/>
                          <a:sym typeface="Courier New"/>
                        </a:rPr>
                        <a:t> t</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sport </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'Bowling'</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RETURN</a:t>
                      </a:r>
                      <a:r>
                        <a:rPr lang="en-GB">
                          <a:solidFill>
                            <a:srgbClr val="333333"/>
                          </a:solidFill>
                          <a:highlight>
                            <a:srgbClr val="F5F5F5"/>
                          </a:highlight>
                          <a:latin typeface="Courier New"/>
                          <a:ea typeface="Courier New"/>
                          <a:cs typeface="Courier New"/>
                          <a:sym typeface="Courier New"/>
                        </a:rPr>
                        <a:t> p</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firstname</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t</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name</a:t>
                      </a:r>
                      <a:endParaRPr>
                        <a:solidFill>
                          <a:srgbClr val="0077AA"/>
                        </a:solidFill>
                        <a:highlight>
                          <a:srgbClr val="F5F5F5"/>
                        </a:highlight>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1"/>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SQL vs Neo4J queries</a:t>
            </a:r>
            <a:endParaRPr>
              <a:solidFill>
                <a:schemeClr val="lt1"/>
              </a:solidFill>
            </a:endParaRPr>
          </a:p>
          <a:p>
            <a:pPr indent="0" lvl="0" marL="0" rtl="0" algn="l">
              <a:spcBef>
                <a:spcPts val="0"/>
              </a:spcBef>
              <a:spcAft>
                <a:spcPts val="0"/>
              </a:spcAft>
              <a:buNone/>
            </a:pPr>
            <a:r>
              <a:t/>
            </a:r>
            <a:endParaRPr/>
          </a:p>
        </p:txBody>
      </p:sp>
      <p:graphicFrame>
        <p:nvGraphicFramePr>
          <p:cNvPr id="682" name="Google Shape;682;p81"/>
          <p:cNvGraphicFramePr/>
          <p:nvPr/>
        </p:nvGraphicFramePr>
        <p:xfrm>
          <a:off x="455425" y="622375"/>
          <a:ext cx="3000000" cy="3000000"/>
        </p:xfrm>
        <a:graphic>
          <a:graphicData uri="http://schemas.openxmlformats.org/drawingml/2006/table">
            <a:tbl>
              <a:tblPr>
                <a:noFill/>
                <a:tableStyleId>{7A0623F7-4737-48F8-8932-0585880B2481}</a:tableStyleId>
              </a:tblPr>
              <a:tblGrid>
                <a:gridCol w="4116575"/>
                <a:gridCol w="4116575"/>
              </a:tblGrid>
              <a:tr h="364375">
                <a:tc>
                  <a:txBody>
                    <a:bodyPr/>
                    <a:lstStyle/>
                    <a:p>
                      <a:pPr indent="0" lvl="0" marL="0" rtl="0" algn="l">
                        <a:spcBef>
                          <a:spcPts val="0"/>
                        </a:spcBef>
                        <a:spcAft>
                          <a:spcPts val="0"/>
                        </a:spcAft>
                        <a:buNone/>
                      </a:pPr>
                      <a:r>
                        <a:rPr lang="en-GB"/>
                        <a:t>SQL</a:t>
                      </a:r>
                      <a:endParaRPr/>
                    </a:p>
                  </a:txBody>
                  <a:tcPr marT="91425" marB="91425" marR="91425" marL="91425">
                    <a:solidFill>
                      <a:srgbClr val="B7B7B7"/>
                    </a:solidFill>
                  </a:tcPr>
                </a:tc>
                <a:tc>
                  <a:txBody>
                    <a:bodyPr/>
                    <a:lstStyle/>
                    <a:p>
                      <a:pPr indent="0" lvl="0" marL="0" rtl="0" algn="l">
                        <a:spcBef>
                          <a:spcPts val="0"/>
                        </a:spcBef>
                        <a:spcAft>
                          <a:spcPts val="0"/>
                        </a:spcAft>
                        <a:buNone/>
                      </a:pPr>
                      <a:r>
                        <a:rPr lang="en-GB"/>
                        <a:t>Cypher (Neo4j)</a:t>
                      </a:r>
                      <a:endParaRPr b="1" sz="1200">
                        <a:highlight>
                          <a:srgbClr val="F5F5F5"/>
                        </a:highlight>
                        <a:latin typeface="Courier New"/>
                        <a:ea typeface="Courier New"/>
                        <a:cs typeface="Courier New"/>
                        <a:sym typeface="Courier New"/>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SELECT</a:t>
                      </a:r>
                      <a:r>
                        <a:rPr lang="en-GB">
                          <a:solidFill>
                            <a:srgbClr val="333333"/>
                          </a:solidFill>
                          <a:highlight>
                            <a:srgbClr val="F5F5F5"/>
                          </a:highlight>
                          <a:latin typeface="Courier New"/>
                          <a:ea typeface="Courier New"/>
                          <a:cs typeface="Courier New"/>
                          <a:sym typeface="Courier New"/>
                        </a:rPr>
                        <a:t> firstname</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FROM</a:t>
                      </a:r>
                      <a:r>
                        <a:rPr lang="en-GB">
                          <a:solidFill>
                            <a:srgbClr val="333333"/>
                          </a:solidFill>
                          <a:highlight>
                            <a:srgbClr val="F5F5F5"/>
                          </a:highlight>
                          <a:latin typeface="Courier New"/>
                          <a:ea typeface="Courier New"/>
                          <a:cs typeface="Courier New"/>
                          <a:sym typeface="Courier New"/>
                        </a:rPr>
                        <a:t> person</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WHERE</a:t>
                      </a:r>
                      <a:r>
                        <a:rPr lang="en-GB">
                          <a:solidFill>
                            <a:srgbClr val="333333"/>
                          </a:solidFill>
                          <a:highlight>
                            <a:srgbClr val="F5F5F5"/>
                          </a:highlight>
                          <a:latin typeface="Courier New"/>
                          <a:ea typeface="Courier New"/>
                          <a:cs typeface="Courier New"/>
                          <a:sym typeface="Courier New"/>
                        </a:rPr>
                        <a:t> person</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nickname</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'The Dude'</a:t>
                      </a:r>
                      <a:endParaRPr/>
                    </a:p>
                  </a:txBody>
                  <a:tcPr marT="91425" marB="91425" marR="91425" marL="91425"/>
                </a:tc>
                <a:tc>
                  <a:txBody>
                    <a:bodyPr/>
                    <a:lstStyle/>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MATCH</a:t>
                      </a:r>
                      <a:r>
                        <a:rPr lang="en-GB">
                          <a:solidFill>
                            <a:srgbClr val="333333"/>
                          </a:solidFill>
                          <a:highlight>
                            <a:srgbClr val="F5F5F5"/>
                          </a:highlight>
                          <a:latin typeface="Courier New"/>
                          <a:ea typeface="Courier New"/>
                          <a:cs typeface="Courier New"/>
                          <a:sym typeface="Courier New"/>
                        </a:rPr>
                        <a:t> p:person</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WHERE</a:t>
                      </a:r>
                      <a:r>
                        <a:rPr lang="en-GB">
                          <a:solidFill>
                            <a:srgbClr val="333333"/>
                          </a:solidFill>
                          <a:highlight>
                            <a:srgbClr val="F5F5F5"/>
                          </a:highlight>
                          <a:latin typeface="Courier New"/>
                          <a:ea typeface="Courier New"/>
                          <a:cs typeface="Courier New"/>
                          <a:sym typeface="Courier New"/>
                        </a:rPr>
                        <a:t> p</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nickname</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'The Dude'</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RETURN</a:t>
                      </a:r>
                      <a:r>
                        <a:rPr lang="en-GB">
                          <a:solidFill>
                            <a:srgbClr val="333333"/>
                          </a:solidFill>
                          <a:highlight>
                            <a:srgbClr val="F5F5F5"/>
                          </a:highlight>
                          <a:latin typeface="Courier New"/>
                          <a:ea typeface="Courier New"/>
                          <a:cs typeface="Courier New"/>
                          <a:sym typeface="Courier New"/>
                        </a:rPr>
                        <a:t> p</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firstname</a:t>
                      </a:r>
                      <a:endParaRPr/>
                    </a:p>
                  </a:txBody>
                  <a:tcPr marT="91425" marB="91425" marR="91425" marL="91425"/>
                </a:tc>
              </a:tr>
              <a:tr h="381000">
                <a:tc>
                  <a:txBody>
                    <a:bodyPr/>
                    <a:lstStyle/>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SELECT</a:t>
                      </a:r>
                      <a:r>
                        <a:rPr lang="en-GB">
                          <a:solidFill>
                            <a:srgbClr val="333333"/>
                          </a:solidFill>
                          <a:highlight>
                            <a:srgbClr val="F5F5F5"/>
                          </a:highlight>
                          <a:latin typeface="Courier New"/>
                          <a:ea typeface="Courier New"/>
                          <a:cs typeface="Courier New"/>
                          <a:sym typeface="Courier New"/>
                        </a:rPr>
                        <a:t> firstname</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team</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name</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FROM</a:t>
                      </a:r>
                      <a:r>
                        <a:rPr lang="en-GB">
                          <a:solidFill>
                            <a:srgbClr val="333333"/>
                          </a:solidFill>
                          <a:highlight>
                            <a:srgbClr val="F5F5F5"/>
                          </a:highlight>
                          <a:latin typeface="Courier New"/>
                          <a:ea typeface="Courier New"/>
                          <a:cs typeface="Courier New"/>
                          <a:sym typeface="Courier New"/>
                        </a:rPr>
                        <a:t> person </a:t>
                      </a:r>
                      <a:r>
                        <a:rPr lang="en-GB">
                          <a:solidFill>
                            <a:srgbClr val="0077AA"/>
                          </a:solidFill>
                          <a:highlight>
                            <a:srgbClr val="F5F5F5"/>
                          </a:highlight>
                          <a:latin typeface="Courier New"/>
                          <a:ea typeface="Courier New"/>
                          <a:cs typeface="Courier New"/>
                          <a:sym typeface="Courier New"/>
                        </a:rPr>
                        <a:t>JOIN</a:t>
                      </a:r>
                      <a:r>
                        <a:rPr lang="en-GB">
                          <a:solidFill>
                            <a:srgbClr val="333333"/>
                          </a:solidFill>
                          <a:highlight>
                            <a:srgbClr val="F5F5F5"/>
                          </a:highlight>
                          <a:latin typeface="Courier New"/>
                          <a:ea typeface="Courier New"/>
                          <a:cs typeface="Courier New"/>
                          <a:sym typeface="Courier New"/>
                        </a:rPr>
                        <a:t> team </a:t>
                      </a:r>
                      <a:r>
                        <a:rPr lang="en-GB">
                          <a:solidFill>
                            <a:srgbClr val="0077AA"/>
                          </a:solidFill>
                          <a:highlight>
                            <a:srgbClr val="F5F5F5"/>
                          </a:highlight>
                          <a:latin typeface="Courier New"/>
                          <a:ea typeface="Courier New"/>
                          <a:cs typeface="Courier New"/>
                          <a:sym typeface="Courier New"/>
                        </a:rPr>
                        <a:t>ON</a:t>
                      </a:r>
                      <a:r>
                        <a:rPr lang="en-GB">
                          <a:solidFill>
                            <a:srgbClr val="333333"/>
                          </a:solidFill>
                          <a:highlight>
                            <a:srgbClr val="F5F5F5"/>
                          </a:highlight>
                          <a:latin typeface="Courier New"/>
                          <a:ea typeface="Courier New"/>
                          <a:cs typeface="Courier New"/>
                          <a:sym typeface="Courier New"/>
                        </a:rPr>
                        <a:t> person</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teamid </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team</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id</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WHERE</a:t>
                      </a:r>
                      <a:r>
                        <a:rPr lang="en-GB">
                          <a:solidFill>
                            <a:srgbClr val="333333"/>
                          </a:solidFill>
                          <a:highlight>
                            <a:srgbClr val="F5F5F5"/>
                          </a:highlight>
                          <a:latin typeface="Courier New"/>
                          <a:ea typeface="Courier New"/>
                          <a:cs typeface="Courier New"/>
                          <a:sym typeface="Courier New"/>
                        </a:rPr>
                        <a:t> person</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nickname</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'The Dude'</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A67F59"/>
                          </a:solidFill>
                          <a:latin typeface="Courier New"/>
                          <a:ea typeface="Courier New"/>
                          <a:cs typeface="Courier New"/>
                          <a:sym typeface="Courier New"/>
                        </a:rPr>
                        <a:t>AND</a:t>
                      </a:r>
                      <a:r>
                        <a:rPr lang="en-GB">
                          <a:solidFill>
                            <a:srgbClr val="333333"/>
                          </a:solidFill>
                          <a:highlight>
                            <a:srgbClr val="F5F5F5"/>
                          </a:highlight>
                          <a:latin typeface="Courier New"/>
                          <a:ea typeface="Courier New"/>
                          <a:cs typeface="Courier New"/>
                          <a:sym typeface="Courier New"/>
                        </a:rPr>
                        <a:t> team</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sport </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'Bowling'</a:t>
                      </a:r>
                      <a:endParaRPr>
                        <a:solidFill>
                          <a:srgbClr val="0077AA"/>
                        </a:solidFill>
                        <a:highlight>
                          <a:srgbClr val="F5F5F5"/>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MATCH</a:t>
                      </a:r>
                      <a:r>
                        <a:rPr lang="en-GB">
                          <a:solidFill>
                            <a:srgbClr val="333333"/>
                          </a:solidFill>
                          <a:highlight>
                            <a:srgbClr val="F5F5F5"/>
                          </a:highlight>
                          <a:latin typeface="Courier New"/>
                          <a:ea typeface="Courier New"/>
                          <a:cs typeface="Courier New"/>
                          <a:sym typeface="Courier New"/>
                        </a:rPr>
                        <a:t> </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p:person</a:t>
                      </a:r>
                      <a:r>
                        <a:rPr lang="en-GB">
                          <a:solidFill>
                            <a:srgbClr val="999999"/>
                          </a:solidFill>
                          <a:highlight>
                            <a:srgbClr val="F5F5F5"/>
                          </a:highlight>
                          <a:latin typeface="Courier New"/>
                          <a:ea typeface="Courier New"/>
                          <a:cs typeface="Courier New"/>
                          <a:sym typeface="Courier New"/>
                        </a:rPr>
                        <a:t>)</a:t>
                      </a:r>
                      <a:r>
                        <a:rPr lang="en-GB">
                          <a:solidFill>
                            <a:srgbClr val="A67F59"/>
                          </a:solidFill>
                          <a:latin typeface="Courier New"/>
                          <a:ea typeface="Courier New"/>
                          <a:cs typeface="Courier New"/>
                          <a:sym typeface="Courier New"/>
                        </a:rPr>
                        <a:t>-</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a:t>
                      </a:r>
                      <a:r>
                        <a:rPr lang="en-GB">
                          <a:solidFill>
                            <a:srgbClr val="A67F59"/>
                          </a:solidFill>
                          <a:latin typeface="Courier New"/>
                          <a:ea typeface="Courier New"/>
                          <a:cs typeface="Courier New"/>
                          <a:sym typeface="Courier New"/>
                        </a:rPr>
                        <a:t>in</a:t>
                      </a:r>
                      <a:r>
                        <a:rPr lang="en-GB">
                          <a:solidFill>
                            <a:srgbClr val="999999"/>
                          </a:solidFill>
                          <a:highlight>
                            <a:srgbClr val="F5F5F5"/>
                          </a:highlight>
                          <a:latin typeface="Courier New"/>
                          <a:ea typeface="Courier New"/>
                          <a:cs typeface="Courier New"/>
                          <a:sym typeface="Courier New"/>
                        </a:rPr>
                        <a:t>]</a:t>
                      </a:r>
                      <a:r>
                        <a:rPr lang="en-GB">
                          <a:solidFill>
                            <a:srgbClr val="A67F59"/>
                          </a:solidFill>
                          <a:latin typeface="Courier New"/>
                          <a:ea typeface="Courier New"/>
                          <a:cs typeface="Courier New"/>
                          <a:sym typeface="Courier New"/>
                        </a:rPr>
                        <a:t>-</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t:team</a:t>
                      </a:r>
                      <a:r>
                        <a:rPr lang="en-GB">
                          <a:solidFill>
                            <a:srgbClr val="999999"/>
                          </a:solidFill>
                          <a:highlight>
                            <a:srgbClr val="F5F5F5"/>
                          </a:highlight>
                          <a:latin typeface="Courier New"/>
                          <a:ea typeface="Courier New"/>
                          <a:cs typeface="Courier New"/>
                          <a:sym typeface="Courier New"/>
                        </a:rPr>
                        <a:t>)</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WHERE</a:t>
                      </a:r>
                      <a:r>
                        <a:rPr lang="en-GB">
                          <a:solidFill>
                            <a:srgbClr val="333333"/>
                          </a:solidFill>
                          <a:highlight>
                            <a:srgbClr val="F5F5F5"/>
                          </a:highlight>
                          <a:latin typeface="Courier New"/>
                          <a:ea typeface="Courier New"/>
                          <a:cs typeface="Courier New"/>
                          <a:sym typeface="Courier New"/>
                        </a:rPr>
                        <a:t> p</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nickname</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'The Dude'</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A67F59"/>
                          </a:solidFill>
                          <a:latin typeface="Courier New"/>
                          <a:ea typeface="Courier New"/>
                          <a:cs typeface="Courier New"/>
                          <a:sym typeface="Courier New"/>
                        </a:rPr>
                        <a:t>AND</a:t>
                      </a:r>
                      <a:r>
                        <a:rPr lang="en-GB">
                          <a:solidFill>
                            <a:srgbClr val="333333"/>
                          </a:solidFill>
                          <a:highlight>
                            <a:srgbClr val="F5F5F5"/>
                          </a:highlight>
                          <a:latin typeface="Courier New"/>
                          <a:ea typeface="Courier New"/>
                          <a:cs typeface="Courier New"/>
                          <a:sym typeface="Courier New"/>
                        </a:rPr>
                        <a:t> t</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sport </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'Bowling'</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RETURN</a:t>
                      </a:r>
                      <a:r>
                        <a:rPr lang="en-GB">
                          <a:solidFill>
                            <a:srgbClr val="333333"/>
                          </a:solidFill>
                          <a:highlight>
                            <a:srgbClr val="F5F5F5"/>
                          </a:highlight>
                          <a:latin typeface="Courier New"/>
                          <a:ea typeface="Courier New"/>
                          <a:cs typeface="Courier New"/>
                          <a:sym typeface="Courier New"/>
                        </a:rPr>
                        <a:t> p</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firstname</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t</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name</a:t>
                      </a:r>
                      <a:endParaRPr>
                        <a:solidFill>
                          <a:srgbClr val="0077AA"/>
                        </a:solidFill>
                        <a:highlight>
                          <a:srgbClr val="F5F5F5"/>
                        </a:highlight>
                        <a:latin typeface="Courier New"/>
                        <a:ea typeface="Courier New"/>
                        <a:cs typeface="Courier New"/>
                        <a:sym typeface="Courier New"/>
                      </a:endParaRPr>
                    </a:p>
                  </a:txBody>
                  <a:tcPr marT="91425" marB="91425" marR="91425" marL="91425"/>
                </a:tc>
              </a:tr>
              <a:tr h="381000">
                <a:tc>
                  <a:txBody>
                    <a:bodyPr/>
                    <a:lstStyle/>
                    <a:p>
                      <a:pPr indent="0" lvl="0" marL="0" rtl="0" algn="l">
                        <a:spcBef>
                          <a:spcPts val="0"/>
                        </a:spcBef>
                        <a:spcAft>
                          <a:spcPts val="0"/>
                        </a:spcAft>
                        <a:buNone/>
                      </a:pPr>
                      <a:r>
                        <a:t/>
                      </a:r>
                      <a:endParaRPr>
                        <a:solidFill>
                          <a:srgbClr val="0077AA"/>
                        </a:solidFill>
                        <a:highlight>
                          <a:srgbClr val="F5F5F5"/>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MATCH</a:t>
                      </a:r>
                      <a:r>
                        <a:rPr lang="en-GB">
                          <a:solidFill>
                            <a:srgbClr val="333333"/>
                          </a:solidFill>
                          <a:highlight>
                            <a:srgbClr val="F5F5F5"/>
                          </a:highlight>
                          <a:latin typeface="Courier New"/>
                          <a:ea typeface="Courier New"/>
                          <a:cs typeface="Courier New"/>
                          <a:sym typeface="Courier New"/>
                        </a:rPr>
                        <a:t> </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p:person</a:t>
                      </a:r>
                      <a:r>
                        <a:rPr lang="en-GB">
                          <a:solidFill>
                            <a:srgbClr val="999999"/>
                          </a:solidFill>
                          <a:highlight>
                            <a:srgbClr val="F5F5F5"/>
                          </a:highlight>
                          <a:latin typeface="Courier New"/>
                          <a:ea typeface="Courier New"/>
                          <a:cs typeface="Courier New"/>
                          <a:sym typeface="Courier New"/>
                        </a:rPr>
                        <a:t>)</a:t>
                      </a:r>
                      <a:r>
                        <a:rPr lang="en-GB">
                          <a:solidFill>
                            <a:srgbClr val="A67F59"/>
                          </a:solidFill>
                          <a:latin typeface="Courier New"/>
                          <a:ea typeface="Courier New"/>
                          <a:cs typeface="Courier New"/>
                          <a:sym typeface="Courier New"/>
                        </a:rPr>
                        <a:t>-</a:t>
                      </a:r>
                      <a:r>
                        <a:rPr lang="en-GB">
                          <a:solidFill>
                            <a:srgbClr val="999999"/>
                          </a:solidFill>
                          <a:highlight>
                            <a:srgbClr val="F5F5F5"/>
                          </a:highlight>
                          <a:latin typeface="Courier New"/>
                          <a:ea typeface="Courier New"/>
                          <a:cs typeface="Courier New"/>
                          <a:sym typeface="Courier New"/>
                        </a:rPr>
                        <a:t>[</a:t>
                      </a:r>
                      <a:r>
                        <a:rPr lang="en-GB">
                          <a:solidFill>
                            <a:srgbClr val="A67F59"/>
                          </a:solidFill>
                          <a:latin typeface="Courier New"/>
                          <a:ea typeface="Courier New"/>
                          <a:cs typeface="Courier New"/>
                          <a:sym typeface="Courier New"/>
                        </a:rPr>
                        <a:t>*</a:t>
                      </a:r>
                      <a:r>
                        <a:rPr lang="en-GB">
                          <a:solidFill>
                            <a:srgbClr val="999999"/>
                          </a:solidFill>
                          <a:highlight>
                            <a:srgbClr val="F5F5F5"/>
                          </a:highlight>
                          <a:latin typeface="Courier New"/>
                          <a:ea typeface="Courier New"/>
                          <a:cs typeface="Courier New"/>
                          <a:sym typeface="Courier New"/>
                        </a:rPr>
                        <a:t>]</a:t>
                      </a:r>
                      <a:r>
                        <a:rPr lang="en-GB">
                          <a:solidFill>
                            <a:srgbClr val="A67F59"/>
                          </a:solidFill>
                          <a:latin typeface="Courier New"/>
                          <a:ea typeface="Courier New"/>
                          <a:cs typeface="Courier New"/>
                          <a:sym typeface="Courier New"/>
                        </a:rPr>
                        <a:t>-</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p2:person</a:t>
                      </a:r>
                      <a:r>
                        <a:rPr lang="en-GB">
                          <a:solidFill>
                            <a:srgbClr val="999999"/>
                          </a:solidFill>
                          <a:highlight>
                            <a:srgbClr val="F5F5F5"/>
                          </a:highlight>
                          <a:latin typeface="Courier New"/>
                          <a:ea typeface="Courier New"/>
                          <a:cs typeface="Courier New"/>
                          <a:sym typeface="Courier New"/>
                        </a:rPr>
                        <a:t>)</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WHERE</a:t>
                      </a:r>
                      <a:r>
                        <a:rPr lang="en-GB">
                          <a:solidFill>
                            <a:srgbClr val="333333"/>
                          </a:solidFill>
                          <a:highlight>
                            <a:srgbClr val="F5F5F5"/>
                          </a:highlight>
                          <a:latin typeface="Courier New"/>
                          <a:ea typeface="Courier New"/>
                          <a:cs typeface="Courier New"/>
                          <a:sym typeface="Courier New"/>
                        </a:rPr>
                        <a:t> p</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nickname</a:t>
                      </a:r>
                      <a:r>
                        <a:rPr lang="en-GB">
                          <a:solidFill>
                            <a:srgbClr val="A67F59"/>
                          </a:solidFill>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a:t>
                      </a:r>
                      <a:r>
                        <a:rPr lang="en-GB">
                          <a:solidFill>
                            <a:srgbClr val="669900"/>
                          </a:solidFill>
                          <a:highlight>
                            <a:srgbClr val="F5F5F5"/>
                          </a:highlight>
                          <a:latin typeface="Courier New"/>
                          <a:ea typeface="Courier New"/>
                          <a:cs typeface="Courier New"/>
                          <a:sym typeface="Courier New"/>
                        </a:rPr>
                        <a:t>'The Dude'</a:t>
                      </a:r>
                      <a:endParaRPr>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GB">
                          <a:solidFill>
                            <a:srgbClr val="0077AA"/>
                          </a:solidFill>
                          <a:highlight>
                            <a:srgbClr val="F5F5F5"/>
                          </a:highlight>
                          <a:latin typeface="Courier New"/>
                          <a:ea typeface="Courier New"/>
                          <a:cs typeface="Courier New"/>
                          <a:sym typeface="Courier New"/>
                        </a:rPr>
                        <a:t>RETURN</a:t>
                      </a:r>
                      <a:r>
                        <a:rPr lang="en-GB">
                          <a:solidFill>
                            <a:srgbClr val="333333"/>
                          </a:solidFill>
                          <a:highlight>
                            <a:srgbClr val="F5F5F5"/>
                          </a:highlight>
                          <a:latin typeface="Courier New"/>
                          <a:ea typeface="Courier New"/>
                          <a:cs typeface="Courier New"/>
                          <a:sym typeface="Courier New"/>
                        </a:rPr>
                        <a:t> p</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firstname</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 p2</a:t>
                      </a:r>
                      <a:r>
                        <a:rPr lang="en-GB">
                          <a:solidFill>
                            <a:srgbClr val="999999"/>
                          </a:solidFill>
                          <a:highlight>
                            <a:srgbClr val="F5F5F5"/>
                          </a:highlight>
                          <a:latin typeface="Courier New"/>
                          <a:ea typeface="Courier New"/>
                          <a:cs typeface="Courier New"/>
                          <a:sym typeface="Courier New"/>
                        </a:rPr>
                        <a:t>.</a:t>
                      </a:r>
                      <a:r>
                        <a:rPr lang="en-GB">
                          <a:solidFill>
                            <a:srgbClr val="333333"/>
                          </a:solidFill>
                          <a:highlight>
                            <a:srgbClr val="F5F5F5"/>
                          </a:highlight>
                          <a:latin typeface="Courier New"/>
                          <a:ea typeface="Courier New"/>
                          <a:cs typeface="Courier New"/>
                          <a:sym typeface="Courier New"/>
                        </a:rPr>
                        <a:t>firstname</a:t>
                      </a:r>
                      <a:endParaRPr>
                        <a:solidFill>
                          <a:srgbClr val="0077AA"/>
                        </a:solidFill>
                        <a:highlight>
                          <a:srgbClr val="F5F5F5"/>
                        </a:highlight>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2"/>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ElasticSearch for search and relevance</a:t>
            </a:r>
            <a:endParaRPr>
              <a:solidFill>
                <a:schemeClr val="lt1"/>
              </a:solidFill>
            </a:endParaRPr>
          </a:p>
          <a:p>
            <a:pPr indent="0" lvl="0" marL="0" rtl="0" algn="l">
              <a:spcBef>
                <a:spcPts val="0"/>
              </a:spcBef>
              <a:spcAft>
                <a:spcPts val="0"/>
              </a:spcAft>
              <a:buNone/>
            </a:pPr>
            <a:r>
              <a:t/>
            </a:r>
            <a:endParaRPr/>
          </a:p>
        </p:txBody>
      </p:sp>
      <p:sp>
        <p:nvSpPr>
          <p:cNvPr id="689" name="Google Shape;689;p82"/>
          <p:cNvSpPr txBox="1"/>
          <p:nvPr>
            <p:ph idx="2" type="body"/>
          </p:nvPr>
        </p:nvSpPr>
        <p:spPr>
          <a:xfrm>
            <a:off x="454500" y="473775"/>
            <a:ext cx="8235000" cy="3702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b="1" lang="en-GB">
                <a:solidFill>
                  <a:schemeClr val="dk1"/>
                </a:solidFill>
              </a:rPr>
              <a:t>Normal</a:t>
            </a:r>
            <a:r>
              <a:rPr lang="en-GB">
                <a:solidFill>
                  <a:schemeClr val="dk1"/>
                </a:solidFill>
              </a:rPr>
              <a:t> search: match records based on relevancy</a:t>
            </a:r>
            <a:endParaRPr>
              <a:solidFill>
                <a:schemeClr val="dk1"/>
              </a:solidFill>
            </a:endParaRPr>
          </a:p>
          <a:p>
            <a:pPr indent="0" lvl="0" marL="457200" rtl="0" algn="l">
              <a:lnSpc>
                <a:spcPct val="100000"/>
              </a:lnSpc>
              <a:spcBef>
                <a:spcPts val="1600"/>
              </a:spcBef>
              <a:spcAft>
                <a:spcPts val="0"/>
              </a:spcAft>
              <a:buNone/>
            </a:pPr>
            <a:r>
              <a:t/>
            </a:r>
            <a:endParaRPr>
              <a:solidFill>
                <a:schemeClr val="dk1"/>
              </a:solidFill>
            </a:endParaRPr>
          </a:p>
          <a:p>
            <a:pPr indent="-330200" lvl="0" marL="457200" rtl="0" algn="l">
              <a:lnSpc>
                <a:spcPct val="100000"/>
              </a:lnSpc>
              <a:spcBef>
                <a:spcPts val="1600"/>
              </a:spcBef>
              <a:spcAft>
                <a:spcPts val="0"/>
              </a:spcAft>
              <a:buClr>
                <a:schemeClr val="dk1"/>
              </a:buClr>
              <a:buSzPts val="1600"/>
              <a:buChar char="●"/>
            </a:pPr>
            <a:r>
              <a:rPr b="1" lang="en-GB">
                <a:solidFill>
                  <a:schemeClr val="dk1"/>
                </a:solidFill>
              </a:rPr>
              <a:t>Category</a:t>
            </a:r>
            <a:r>
              <a:rPr lang="en-GB">
                <a:solidFill>
                  <a:schemeClr val="dk1"/>
                </a:solidFill>
              </a:rPr>
              <a:t> search: match records first based on data type, then relevancy</a:t>
            </a:r>
            <a:endParaRPr>
              <a:solidFill>
                <a:schemeClr val="dk1"/>
              </a:solidFill>
            </a:endParaRPr>
          </a:p>
          <a:p>
            <a:pPr indent="-317500" lvl="1" marL="914400" rtl="0" algn="l">
              <a:lnSpc>
                <a:spcPct val="100000"/>
              </a:lnSpc>
              <a:spcBef>
                <a:spcPts val="1600"/>
              </a:spcBef>
              <a:spcAft>
                <a:spcPts val="0"/>
              </a:spcAft>
              <a:buClr>
                <a:schemeClr val="dk1"/>
              </a:buClr>
              <a:buSzPts val="1400"/>
              <a:buFont typeface="Courier New"/>
              <a:buChar char="○"/>
            </a:pPr>
            <a:r>
              <a:rPr lang="en-GB">
                <a:solidFill>
                  <a:schemeClr val="dk1"/>
                </a:solidFill>
                <a:latin typeface="Courier New"/>
                <a:ea typeface="Courier New"/>
                <a:cs typeface="Courier New"/>
                <a:sym typeface="Courier New"/>
              </a:rPr>
              <a:t>column: warehouse_cost</a:t>
            </a:r>
            <a:endParaRPr>
              <a:solidFill>
                <a:schemeClr val="dk1"/>
              </a:solidFill>
              <a:latin typeface="Courier New"/>
              <a:ea typeface="Courier New"/>
              <a:cs typeface="Courier New"/>
              <a:sym typeface="Courier New"/>
            </a:endParaRPr>
          </a:p>
          <a:p>
            <a:pPr indent="0" lvl="0" marL="457200" rtl="0" algn="l">
              <a:lnSpc>
                <a:spcPct val="100000"/>
              </a:lnSpc>
              <a:spcBef>
                <a:spcPts val="1600"/>
              </a:spcBef>
              <a:spcAft>
                <a:spcPts val="0"/>
              </a:spcAft>
              <a:buNone/>
            </a:pPr>
            <a:r>
              <a:t/>
            </a:r>
            <a:endParaRPr b="1">
              <a:solidFill>
                <a:schemeClr val="dk1"/>
              </a:solidFill>
            </a:endParaRPr>
          </a:p>
          <a:p>
            <a:pPr indent="-330200" lvl="0" marL="457200" rtl="0" algn="l">
              <a:lnSpc>
                <a:spcPct val="100000"/>
              </a:lnSpc>
              <a:spcBef>
                <a:spcPts val="1600"/>
              </a:spcBef>
              <a:spcAft>
                <a:spcPts val="0"/>
              </a:spcAft>
              <a:buClr>
                <a:schemeClr val="dk1"/>
              </a:buClr>
              <a:buSzPts val="1600"/>
              <a:buChar char="●"/>
            </a:pPr>
            <a:r>
              <a:rPr b="1" lang="en-GB">
                <a:solidFill>
                  <a:schemeClr val="dk1"/>
                </a:solidFill>
              </a:rPr>
              <a:t>Wildcard</a:t>
            </a:r>
            <a:r>
              <a:rPr lang="en-GB">
                <a:solidFill>
                  <a:schemeClr val="dk1"/>
                </a:solidFill>
              </a:rPr>
              <a:t> search:</a:t>
            </a:r>
            <a:endParaRPr>
              <a:solidFill>
                <a:schemeClr val="dk1"/>
              </a:solidFill>
            </a:endParaRPr>
          </a:p>
          <a:p>
            <a:pPr indent="-317500" lvl="1" marL="914400" rtl="0" algn="l">
              <a:lnSpc>
                <a:spcPct val="100000"/>
              </a:lnSpc>
              <a:spcBef>
                <a:spcPts val="1600"/>
              </a:spcBef>
              <a:spcAft>
                <a:spcPts val="0"/>
              </a:spcAft>
              <a:buClr>
                <a:schemeClr val="dk1"/>
              </a:buClr>
              <a:buSzPts val="1400"/>
              <a:buFont typeface="Courier New"/>
              <a:buChar char="○"/>
            </a:pPr>
            <a:r>
              <a:rPr lang="en-GB">
                <a:solidFill>
                  <a:schemeClr val="dk1"/>
                </a:solidFill>
                <a:latin typeface="Courier New"/>
                <a:ea typeface="Courier New"/>
                <a:cs typeface="Courier New"/>
                <a:sym typeface="Courier New"/>
              </a:rPr>
              <a:t>event_*</a:t>
            </a:r>
            <a:endParaRPr>
              <a:solidFill>
                <a:schemeClr val="dk1"/>
              </a:solidFill>
              <a:latin typeface="Courier New"/>
              <a:ea typeface="Courier New"/>
              <a:cs typeface="Courier New"/>
              <a:sym typeface="Courier New"/>
            </a:endParaRPr>
          </a:p>
          <a:p>
            <a:pPr indent="0" lvl="0" marL="0" rtl="0" algn="l">
              <a:lnSpc>
                <a:spcPct val="100000"/>
              </a:lnSpc>
              <a:spcBef>
                <a:spcPts val="1600"/>
              </a:spcBef>
              <a:spcAft>
                <a:spcPts val="1600"/>
              </a:spcAft>
              <a:buNone/>
            </a:pPr>
            <a:r>
              <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3"/>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Metadata extractors</a:t>
            </a:r>
            <a:endParaRPr>
              <a:solidFill>
                <a:schemeClr val="lt1"/>
              </a:solidFill>
            </a:endParaRPr>
          </a:p>
          <a:p>
            <a:pPr indent="0" lvl="0" marL="0" rtl="0" algn="l">
              <a:spcBef>
                <a:spcPts val="0"/>
              </a:spcBef>
              <a:spcAft>
                <a:spcPts val="0"/>
              </a:spcAft>
              <a:buNone/>
            </a:pPr>
            <a:r>
              <a:t/>
            </a:r>
            <a:endParaRPr/>
          </a:p>
        </p:txBody>
      </p:sp>
      <p:pic>
        <p:nvPicPr>
          <p:cNvPr id="696" name="Google Shape;696;p83"/>
          <p:cNvPicPr preferRelativeResize="0"/>
          <p:nvPr/>
        </p:nvPicPr>
        <p:blipFill rotWithShape="1">
          <a:blip r:embed="rId3">
            <a:alphaModFix/>
          </a:blip>
          <a:srcRect b="3316" l="0" r="0" t="0"/>
          <a:stretch/>
        </p:blipFill>
        <p:spPr>
          <a:xfrm>
            <a:off x="990300" y="0"/>
            <a:ext cx="7163399" cy="41764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4"/>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Scheduling extractor jobs ⇒ airflow</a:t>
            </a:r>
            <a:endParaRPr>
              <a:solidFill>
                <a:schemeClr val="lt1"/>
              </a:solidFill>
            </a:endParaRPr>
          </a:p>
          <a:p>
            <a:pPr indent="0" lvl="0" marL="0" rtl="0" algn="l">
              <a:spcBef>
                <a:spcPts val="0"/>
              </a:spcBef>
              <a:spcAft>
                <a:spcPts val="0"/>
              </a:spcAft>
              <a:buNone/>
            </a:pPr>
            <a:r>
              <a:t/>
            </a:r>
            <a:endParaRPr/>
          </a:p>
        </p:txBody>
      </p:sp>
      <p:pic>
        <p:nvPicPr>
          <p:cNvPr id="703" name="Google Shape;703;p84"/>
          <p:cNvPicPr preferRelativeResize="0"/>
          <p:nvPr/>
        </p:nvPicPr>
        <p:blipFill>
          <a:blip r:embed="rId3">
            <a:alphaModFix/>
          </a:blip>
          <a:stretch>
            <a:fillRect/>
          </a:stretch>
        </p:blipFill>
        <p:spPr>
          <a:xfrm>
            <a:off x="152400" y="1483125"/>
            <a:ext cx="8839197" cy="2351677"/>
          </a:xfrm>
          <a:prstGeom prst="rect">
            <a:avLst/>
          </a:prstGeom>
          <a:noFill/>
          <a:ln>
            <a:noFill/>
          </a:ln>
        </p:spPr>
      </p:pic>
      <p:pic>
        <p:nvPicPr>
          <p:cNvPr id="704" name="Google Shape;704;p84"/>
          <p:cNvPicPr preferRelativeResize="0"/>
          <p:nvPr/>
        </p:nvPicPr>
        <p:blipFill>
          <a:blip r:embed="rId4">
            <a:alphaModFix/>
          </a:blip>
          <a:stretch>
            <a:fillRect/>
          </a:stretch>
        </p:blipFill>
        <p:spPr>
          <a:xfrm>
            <a:off x="683375" y="284975"/>
            <a:ext cx="514350" cy="514350"/>
          </a:xfrm>
          <a:prstGeom prst="rect">
            <a:avLst/>
          </a:prstGeom>
          <a:noFill/>
          <a:ln>
            <a:noFill/>
          </a:ln>
        </p:spPr>
      </p:pic>
      <p:sp>
        <p:nvSpPr>
          <p:cNvPr id="705" name="Google Shape;705;p84"/>
          <p:cNvSpPr txBox="1"/>
          <p:nvPr/>
        </p:nvSpPr>
        <p:spPr>
          <a:xfrm>
            <a:off x="1361425" y="331631"/>
            <a:ext cx="7099200" cy="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Amundsen uses Apache Airflow to orchestrate Databuilder jobs</a:t>
            </a:r>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85"/>
          <p:cNvPicPr preferRelativeResize="0"/>
          <p:nvPr/>
        </p:nvPicPr>
        <p:blipFill>
          <a:blip r:embed="rId3">
            <a:alphaModFix/>
          </a:blip>
          <a:stretch>
            <a:fillRect/>
          </a:stretch>
        </p:blipFill>
        <p:spPr>
          <a:xfrm>
            <a:off x="1500188" y="1771650"/>
            <a:ext cx="6143625" cy="16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1"/>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Data discovery issues</a:t>
            </a:r>
            <a:endParaRPr>
              <a:solidFill>
                <a:schemeClr val="lt1"/>
              </a:solidFill>
            </a:endParaRPr>
          </a:p>
          <a:p>
            <a:pPr indent="0" lvl="0" marL="0" rtl="0" algn="l">
              <a:spcBef>
                <a:spcPts val="0"/>
              </a:spcBef>
              <a:spcAft>
                <a:spcPts val="0"/>
              </a:spcAft>
              <a:buNone/>
            </a:pPr>
            <a:r>
              <a:t/>
            </a:r>
            <a:endParaRPr/>
          </a:p>
        </p:txBody>
      </p:sp>
      <p:sp>
        <p:nvSpPr>
          <p:cNvPr id="171" name="Google Shape;171;p41"/>
          <p:cNvSpPr txBox="1"/>
          <p:nvPr>
            <p:ph idx="2" type="body"/>
          </p:nvPr>
        </p:nvSpPr>
        <p:spPr>
          <a:xfrm>
            <a:off x="454500" y="473775"/>
            <a:ext cx="8235000" cy="3975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800">
                <a:solidFill>
                  <a:schemeClr val="dk1"/>
                </a:solidFill>
              </a:rPr>
              <a:t>Analysis of price elasticity for MacBooks</a:t>
            </a:r>
            <a:endParaRPr sz="1800">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pic>
        <p:nvPicPr>
          <p:cNvPr id="172" name="Google Shape;172;p41"/>
          <p:cNvPicPr preferRelativeResize="0"/>
          <p:nvPr/>
        </p:nvPicPr>
        <p:blipFill>
          <a:blip r:embed="rId3">
            <a:alphaModFix/>
          </a:blip>
          <a:stretch>
            <a:fillRect/>
          </a:stretch>
        </p:blipFill>
        <p:spPr>
          <a:xfrm>
            <a:off x="2156275" y="1404850"/>
            <a:ext cx="4831450" cy="21137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6"/>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What to expect...</a:t>
            </a:r>
            <a:endParaRPr/>
          </a:p>
        </p:txBody>
      </p:sp>
      <p:sp>
        <p:nvSpPr>
          <p:cNvPr id="718" name="Google Shape;718;p86"/>
          <p:cNvSpPr txBox="1"/>
          <p:nvPr>
            <p:ph idx="2" type="body"/>
          </p:nvPr>
        </p:nvSpPr>
        <p:spPr>
          <a:xfrm>
            <a:off x="454500" y="473775"/>
            <a:ext cx="8235000" cy="37026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dk1"/>
              </a:buClr>
              <a:buSzPts val="2400"/>
              <a:buChar char="●"/>
            </a:pPr>
            <a:r>
              <a:rPr lang="en-GB" sz="2400">
                <a:solidFill>
                  <a:schemeClr val="dk1"/>
                </a:solidFill>
              </a:rPr>
              <a:t>Customizing UI (logo, colors, etc.)</a:t>
            </a:r>
            <a:endParaRPr sz="2400">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7"/>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What to expect...</a:t>
            </a:r>
            <a:endParaRPr/>
          </a:p>
        </p:txBody>
      </p:sp>
      <p:sp>
        <p:nvSpPr>
          <p:cNvPr id="725" name="Google Shape;725;p87"/>
          <p:cNvSpPr txBox="1"/>
          <p:nvPr>
            <p:ph idx="2" type="body"/>
          </p:nvPr>
        </p:nvSpPr>
        <p:spPr>
          <a:xfrm>
            <a:off x="454500" y="473775"/>
            <a:ext cx="8235000" cy="37026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B7B7B7"/>
              </a:buClr>
              <a:buSzPts val="2400"/>
              <a:buChar char="●"/>
            </a:pPr>
            <a:r>
              <a:rPr lang="en-GB" sz="2400">
                <a:solidFill>
                  <a:srgbClr val="B7B7B7"/>
                </a:solidFill>
              </a:rPr>
              <a:t>Customizing </a:t>
            </a:r>
            <a:r>
              <a:rPr lang="en-GB" sz="2400">
                <a:solidFill>
                  <a:srgbClr val="B7B7B7"/>
                </a:solidFill>
              </a:rPr>
              <a:t>UI (logo, colors, etc.)</a:t>
            </a:r>
            <a:endParaRPr sz="2400">
              <a:solidFill>
                <a:srgbClr val="B7B7B7"/>
              </a:solidFill>
            </a:endParaRPr>
          </a:p>
          <a:p>
            <a:pPr indent="-381000" lvl="0" marL="457200" rtl="0" algn="l">
              <a:lnSpc>
                <a:spcPct val="100000"/>
              </a:lnSpc>
              <a:spcBef>
                <a:spcPts val="1600"/>
              </a:spcBef>
              <a:spcAft>
                <a:spcPts val="0"/>
              </a:spcAft>
              <a:buClr>
                <a:schemeClr val="dk1"/>
              </a:buClr>
              <a:buSzPts val="2400"/>
              <a:buChar char="●"/>
            </a:pPr>
            <a:r>
              <a:rPr lang="en-GB" sz="2400">
                <a:solidFill>
                  <a:schemeClr val="dk1"/>
                </a:solidFill>
              </a:rPr>
              <a:t>Security / OpenID Connect for authentication</a:t>
            </a:r>
            <a:endParaRPr sz="2400">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8"/>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What to expect...</a:t>
            </a:r>
            <a:endParaRPr/>
          </a:p>
        </p:txBody>
      </p:sp>
      <p:sp>
        <p:nvSpPr>
          <p:cNvPr id="732" name="Google Shape;732;p88"/>
          <p:cNvSpPr txBox="1"/>
          <p:nvPr>
            <p:ph idx="2" type="body"/>
          </p:nvPr>
        </p:nvSpPr>
        <p:spPr>
          <a:xfrm>
            <a:off x="454500" y="473775"/>
            <a:ext cx="8235000" cy="37026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B7B7B7"/>
              </a:buClr>
              <a:buSzPts val="2400"/>
              <a:buChar char="●"/>
            </a:pPr>
            <a:r>
              <a:rPr lang="en-GB" sz="2400">
                <a:solidFill>
                  <a:srgbClr val="B7B7B7"/>
                </a:solidFill>
              </a:rPr>
              <a:t>Customizing UI (logo, colors, etc.)</a:t>
            </a:r>
            <a:endParaRPr sz="2400">
              <a:solidFill>
                <a:srgbClr val="B7B7B7"/>
              </a:solidFill>
            </a:endParaRPr>
          </a:p>
          <a:p>
            <a:pPr indent="-381000" lvl="0" marL="457200" rtl="0" algn="l">
              <a:lnSpc>
                <a:spcPct val="100000"/>
              </a:lnSpc>
              <a:spcBef>
                <a:spcPts val="1600"/>
              </a:spcBef>
              <a:spcAft>
                <a:spcPts val="0"/>
              </a:spcAft>
              <a:buClr>
                <a:srgbClr val="B7B7B7"/>
              </a:buClr>
              <a:buSzPts val="2400"/>
              <a:buChar char="●"/>
            </a:pPr>
            <a:r>
              <a:rPr lang="en-GB" sz="2400">
                <a:solidFill>
                  <a:srgbClr val="B7B7B7"/>
                </a:solidFill>
              </a:rPr>
              <a:t>Security / OpenID Connect for authentication</a:t>
            </a:r>
            <a:endParaRPr sz="2400">
              <a:solidFill>
                <a:srgbClr val="B7B7B7"/>
              </a:solidFill>
            </a:endParaRPr>
          </a:p>
          <a:p>
            <a:pPr indent="-381000" lvl="0" marL="457200" rtl="0" algn="l">
              <a:lnSpc>
                <a:spcPct val="100000"/>
              </a:lnSpc>
              <a:spcBef>
                <a:spcPts val="1600"/>
              </a:spcBef>
              <a:spcAft>
                <a:spcPts val="0"/>
              </a:spcAft>
              <a:buClr>
                <a:schemeClr val="dk1"/>
              </a:buClr>
              <a:buSzPts val="2400"/>
              <a:buChar char="●"/>
            </a:pPr>
            <a:r>
              <a:rPr lang="en-GB" sz="2400">
                <a:solidFill>
                  <a:schemeClr val="dk1"/>
                </a:solidFill>
              </a:rPr>
              <a:t>Look at available extractors:</a:t>
            </a:r>
            <a:endParaRPr sz="2400">
              <a:solidFill>
                <a:schemeClr val="dk1"/>
              </a:solidFill>
            </a:endParaRPr>
          </a:p>
          <a:p>
            <a:pPr indent="-381000" lvl="1" marL="914400" rtl="0" algn="l">
              <a:lnSpc>
                <a:spcPct val="100000"/>
              </a:lnSpc>
              <a:spcBef>
                <a:spcPts val="1600"/>
              </a:spcBef>
              <a:spcAft>
                <a:spcPts val="0"/>
              </a:spcAft>
              <a:buClr>
                <a:schemeClr val="dk1"/>
              </a:buClr>
              <a:buSzPts val="2400"/>
              <a:buChar char="○"/>
            </a:pPr>
            <a:r>
              <a:rPr lang="en-GB" sz="2400">
                <a:solidFill>
                  <a:schemeClr val="dk1"/>
                </a:solidFill>
              </a:rPr>
              <a:t>Hive, BigQuery, Athena, Snowflake, Postgres</a:t>
            </a:r>
            <a:endParaRPr sz="2400">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9"/>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What to expect...</a:t>
            </a:r>
            <a:endParaRPr/>
          </a:p>
        </p:txBody>
      </p:sp>
      <p:sp>
        <p:nvSpPr>
          <p:cNvPr id="739" name="Google Shape;739;p89"/>
          <p:cNvSpPr txBox="1"/>
          <p:nvPr>
            <p:ph idx="2" type="body"/>
          </p:nvPr>
        </p:nvSpPr>
        <p:spPr>
          <a:xfrm>
            <a:off x="454500" y="473775"/>
            <a:ext cx="8235000" cy="37026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dk1"/>
              </a:buClr>
              <a:buSzPts val="2400"/>
              <a:buChar char="●"/>
            </a:pPr>
            <a:r>
              <a:rPr lang="en-GB" sz="2400">
                <a:solidFill>
                  <a:schemeClr val="dk1"/>
                </a:solidFill>
              </a:rPr>
              <a:t>Customizing UI (logo, colors, etc.)</a:t>
            </a:r>
            <a:endParaRPr sz="2400">
              <a:solidFill>
                <a:schemeClr val="dk1"/>
              </a:solidFill>
            </a:endParaRPr>
          </a:p>
          <a:p>
            <a:pPr indent="-381000" lvl="0" marL="457200" rtl="0" algn="l">
              <a:lnSpc>
                <a:spcPct val="100000"/>
              </a:lnSpc>
              <a:spcBef>
                <a:spcPts val="1600"/>
              </a:spcBef>
              <a:spcAft>
                <a:spcPts val="0"/>
              </a:spcAft>
              <a:buClr>
                <a:schemeClr val="dk1"/>
              </a:buClr>
              <a:buSzPts val="2400"/>
              <a:buChar char="●"/>
            </a:pPr>
            <a:r>
              <a:rPr lang="en-GB" sz="2400">
                <a:solidFill>
                  <a:schemeClr val="dk1"/>
                </a:solidFill>
              </a:rPr>
              <a:t>Security / OpenID Connect for authentication</a:t>
            </a:r>
            <a:endParaRPr sz="2400">
              <a:solidFill>
                <a:schemeClr val="dk1"/>
              </a:solidFill>
            </a:endParaRPr>
          </a:p>
          <a:p>
            <a:pPr indent="-381000" lvl="0" marL="457200" rtl="0" algn="l">
              <a:lnSpc>
                <a:spcPct val="100000"/>
              </a:lnSpc>
              <a:spcBef>
                <a:spcPts val="1600"/>
              </a:spcBef>
              <a:spcAft>
                <a:spcPts val="0"/>
              </a:spcAft>
              <a:buClr>
                <a:schemeClr val="dk1"/>
              </a:buClr>
              <a:buSzPts val="2400"/>
              <a:buChar char="●"/>
            </a:pPr>
            <a:r>
              <a:rPr lang="en-GB" sz="2400">
                <a:solidFill>
                  <a:schemeClr val="dk1"/>
                </a:solidFill>
              </a:rPr>
              <a:t>Look at available extractors:</a:t>
            </a:r>
            <a:endParaRPr sz="2400">
              <a:solidFill>
                <a:schemeClr val="dk1"/>
              </a:solidFill>
            </a:endParaRPr>
          </a:p>
          <a:p>
            <a:pPr indent="-381000" lvl="1" marL="914400" rtl="0" algn="l">
              <a:lnSpc>
                <a:spcPct val="100000"/>
              </a:lnSpc>
              <a:spcBef>
                <a:spcPts val="1600"/>
              </a:spcBef>
              <a:spcAft>
                <a:spcPts val="0"/>
              </a:spcAft>
              <a:buClr>
                <a:schemeClr val="dk1"/>
              </a:buClr>
              <a:buSzPts val="2400"/>
              <a:buChar char="○"/>
            </a:pPr>
            <a:r>
              <a:rPr lang="en-GB" sz="2400">
                <a:solidFill>
                  <a:schemeClr val="dk1"/>
                </a:solidFill>
              </a:rPr>
              <a:t>Hive, BigQuery, Athena, Snowflake, Postgres</a:t>
            </a:r>
            <a:endParaRPr sz="2400">
              <a:solidFill>
                <a:schemeClr val="dk1"/>
              </a:solidFill>
            </a:endParaRPr>
          </a:p>
          <a:p>
            <a:pPr indent="-381000" lvl="0" marL="457200" rtl="0" algn="l">
              <a:lnSpc>
                <a:spcPct val="100000"/>
              </a:lnSpc>
              <a:spcBef>
                <a:spcPts val="1600"/>
              </a:spcBef>
              <a:spcAft>
                <a:spcPts val="0"/>
              </a:spcAft>
              <a:buClr>
                <a:schemeClr val="dk1"/>
              </a:buClr>
              <a:buSzPts val="2400"/>
              <a:buChar char="●"/>
            </a:pPr>
            <a:r>
              <a:rPr lang="en-GB" sz="2400">
                <a:solidFill>
                  <a:schemeClr val="dk1"/>
                </a:solidFill>
              </a:rPr>
              <a:t>Build your dags</a:t>
            </a:r>
            <a:endParaRPr sz="2400">
              <a:solidFill>
                <a:schemeClr val="dk1"/>
              </a:solidFill>
            </a:endParaRPr>
          </a:p>
          <a:p>
            <a:pPr indent="0" lvl="0" marL="0" rtl="0" algn="l">
              <a:lnSpc>
                <a:spcPct val="100000"/>
              </a:lnSpc>
              <a:spcBef>
                <a:spcPts val="1600"/>
              </a:spcBef>
              <a:spcAft>
                <a:spcPts val="1600"/>
              </a:spcAft>
              <a:buNone/>
            </a:pPr>
            <a:r>
              <a:t/>
            </a:r>
            <a:endParaRPr sz="24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90"/>
          <p:cNvPicPr preferRelativeResize="0"/>
          <p:nvPr/>
        </p:nvPicPr>
        <p:blipFill>
          <a:blip r:embed="rId3">
            <a:alphaModFix/>
          </a:blip>
          <a:stretch>
            <a:fillRect/>
          </a:stretch>
        </p:blipFill>
        <p:spPr>
          <a:xfrm>
            <a:off x="1562100" y="1847850"/>
            <a:ext cx="6019800" cy="1447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1"/>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Roadmap</a:t>
            </a:r>
            <a:endParaRPr>
              <a:solidFill>
                <a:schemeClr val="lt1"/>
              </a:solidFill>
            </a:endParaRPr>
          </a:p>
          <a:p>
            <a:pPr indent="0" lvl="0" marL="0" rtl="0" algn="l">
              <a:spcBef>
                <a:spcPts val="0"/>
              </a:spcBef>
              <a:spcAft>
                <a:spcPts val="0"/>
              </a:spcAft>
              <a:buNone/>
            </a:pPr>
            <a:r>
              <a:t/>
            </a:r>
            <a:endParaRPr/>
          </a:p>
        </p:txBody>
      </p:sp>
      <p:sp>
        <p:nvSpPr>
          <p:cNvPr id="752" name="Google Shape;752;p91"/>
          <p:cNvSpPr txBox="1"/>
          <p:nvPr>
            <p:ph idx="2" type="body"/>
          </p:nvPr>
        </p:nvSpPr>
        <p:spPr>
          <a:xfrm>
            <a:off x="454500" y="473775"/>
            <a:ext cx="8235000" cy="3702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GB" sz="1800">
                <a:solidFill>
                  <a:schemeClr val="dk1"/>
                </a:solidFill>
              </a:rPr>
              <a:t>UI/UX redesign</a:t>
            </a:r>
            <a:endParaRPr sz="1800">
              <a:solidFill>
                <a:schemeClr val="dk1"/>
              </a:solidFill>
            </a:endParaRPr>
          </a:p>
          <a:p>
            <a:pPr indent="-342900" lvl="0" marL="457200" rtl="0" algn="l">
              <a:lnSpc>
                <a:spcPct val="100000"/>
              </a:lnSpc>
              <a:spcBef>
                <a:spcPts val="1600"/>
              </a:spcBef>
              <a:spcAft>
                <a:spcPts val="0"/>
              </a:spcAft>
              <a:buClr>
                <a:schemeClr val="dk1"/>
              </a:buClr>
              <a:buSzPts val="1800"/>
              <a:buChar char="●"/>
            </a:pPr>
            <a:r>
              <a:rPr lang="en-GB" sz="1800">
                <a:solidFill>
                  <a:schemeClr val="dk1"/>
                </a:solidFill>
              </a:rPr>
              <a:t>Email notifications system</a:t>
            </a:r>
            <a:endParaRPr sz="1800">
              <a:solidFill>
                <a:schemeClr val="dk1"/>
              </a:solidFill>
            </a:endParaRPr>
          </a:p>
          <a:p>
            <a:pPr indent="-342900" lvl="0" marL="457200" rtl="0" algn="l">
              <a:lnSpc>
                <a:spcPct val="100000"/>
              </a:lnSpc>
              <a:spcBef>
                <a:spcPts val="1600"/>
              </a:spcBef>
              <a:spcAft>
                <a:spcPts val="0"/>
              </a:spcAft>
              <a:buClr>
                <a:schemeClr val="dk1"/>
              </a:buClr>
              <a:buSzPts val="1800"/>
              <a:buChar char="●"/>
            </a:pPr>
            <a:r>
              <a:rPr lang="en-GB" sz="1800">
                <a:solidFill>
                  <a:schemeClr val="dk1"/>
                </a:solidFill>
              </a:rPr>
              <a:t>Indexing dashboards</a:t>
            </a:r>
            <a:endParaRPr sz="1800">
              <a:solidFill>
                <a:schemeClr val="dk1"/>
              </a:solidFill>
            </a:endParaRPr>
          </a:p>
          <a:p>
            <a:pPr indent="-342900" lvl="0" marL="457200" rtl="0" algn="l">
              <a:lnSpc>
                <a:spcPct val="100000"/>
              </a:lnSpc>
              <a:spcBef>
                <a:spcPts val="1600"/>
              </a:spcBef>
              <a:spcAft>
                <a:spcPts val="0"/>
              </a:spcAft>
              <a:buClr>
                <a:schemeClr val="dk1"/>
              </a:buClr>
              <a:buSzPts val="1800"/>
              <a:buChar char="●"/>
            </a:pPr>
            <a:r>
              <a:rPr lang="en-GB" sz="1800">
                <a:solidFill>
                  <a:schemeClr val="dk1"/>
                </a:solidFill>
              </a:rPr>
              <a:t>Lineage integration</a:t>
            </a:r>
            <a:endParaRPr sz="1800">
              <a:solidFill>
                <a:schemeClr val="dk1"/>
              </a:solidFill>
            </a:endParaRPr>
          </a:p>
          <a:p>
            <a:pPr indent="-342900" lvl="0" marL="457200" rtl="0" algn="l">
              <a:lnSpc>
                <a:spcPct val="100000"/>
              </a:lnSpc>
              <a:spcBef>
                <a:spcPts val="1600"/>
              </a:spcBef>
              <a:spcAft>
                <a:spcPts val="0"/>
              </a:spcAft>
              <a:buClr>
                <a:schemeClr val="dk1"/>
              </a:buClr>
              <a:buSzPts val="1800"/>
              <a:buChar char="●"/>
            </a:pPr>
            <a:r>
              <a:rPr lang="en-GB" sz="1800">
                <a:solidFill>
                  <a:schemeClr val="dk1"/>
                </a:solidFill>
              </a:rPr>
              <a:t>Granular access level control</a:t>
            </a:r>
            <a:endParaRPr sz="1800">
              <a:solidFill>
                <a:schemeClr val="dk1"/>
              </a:solidFill>
            </a:endParaRPr>
          </a:p>
          <a:p>
            <a:pPr indent="-342900" lvl="0" marL="457200" rtl="0" algn="l">
              <a:lnSpc>
                <a:spcPct val="100000"/>
              </a:lnSpc>
              <a:spcBef>
                <a:spcPts val="1600"/>
              </a:spcBef>
              <a:spcAft>
                <a:spcPts val="0"/>
              </a:spcAft>
              <a:buClr>
                <a:schemeClr val="dk1"/>
              </a:buClr>
              <a:buSzPts val="1800"/>
              <a:buChar char="●"/>
            </a:pPr>
            <a:r>
              <a:rPr lang="en-GB" sz="1800">
                <a:solidFill>
                  <a:schemeClr val="dk1"/>
                </a:solidFill>
              </a:rPr>
              <a:t>More metadata sources</a:t>
            </a:r>
            <a:endParaRPr sz="1800">
              <a:solidFill>
                <a:schemeClr val="dk1"/>
              </a:solidFill>
            </a:endParaRPr>
          </a:p>
          <a:p>
            <a:pPr indent="-342900" lvl="0" marL="457200" rtl="0" algn="l">
              <a:lnSpc>
                <a:spcPct val="100000"/>
              </a:lnSpc>
              <a:spcBef>
                <a:spcPts val="1600"/>
              </a:spcBef>
              <a:spcAft>
                <a:spcPts val="0"/>
              </a:spcAft>
              <a:buClr>
                <a:schemeClr val="dk1"/>
              </a:buClr>
              <a:buSzPts val="1800"/>
              <a:buChar char="●"/>
            </a:pPr>
            <a:r>
              <a:rPr lang="en-GB" sz="1800">
                <a:solidFill>
                  <a:schemeClr val="dk1"/>
                </a:solidFill>
              </a:rPr>
              <a:t>Indexing services and teams</a:t>
            </a:r>
            <a:endParaRPr sz="1800">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2"/>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From Discovery towards Governance</a:t>
            </a:r>
            <a:endParaRPr>
              <a:solidFill>
                <a:schemeClr val="lt1"/>
              </a:solidFill>
            </a:endParaRPr>
          </a:p>
          <a:p>
            <a:pPr indent="0" lvl="0" marL="0" rtl="0" algn="l">
              <a:spcBef>
                <a:spcPts val="0"/>
              </a:spcBef>
              <a:spcAft>
                <a:spcPts val="0"/>
              </a:spcAft>
              <a:buNone/>
            </a:pPr>
            <a:r>
              <a:t/>
            </a:r>
            <a:endParaRPr/>
          </a:p>
        </p:txBody>
      </p:sp>
      <p:sp>
        <p:nvSpPr>
          <p:cNvPr id="759" name="Google Shape;759;p92"/>
          <p:cNvSpPr txBox="1"/>
          <p:nvPr/>
        </p:nvSpPr>
        <p:spPr>
          <a:xfrm>
            <a:off x="1424550" y="3101775"/>
            <a:ext cx="6294900" cy="6792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t>Metadata</a:t>
            </a:r>
            <a:endParaRPr sz="3200"/>
          </a:p>
        </p:txBody>
      </p:sp>
      <p:sp>
        <p:nvSpPr>
          <p:cNvPr id="760" name="Google Shape;760;p92"/>
          <p:cNvSpPr txBox="1"/>
          <p:nvPr/>
        </p:nvSpPr>
        <p:spPr>
          <a:xfrm rot="-5400000">
            <a:off x="2519100" y="1901025"/>
            <a:ext cx="1736700" cy="659700"/>
          </a:xfrm>
          <a:prstGeom prst="rect">
            <a:avLst/>
          </a:prstGeom>
          <a:solidFill>
            <a:srgbClr val="F3F3F5"/>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666666"/>
                </a:solidFill>
              </a:rPr>
              <a:t>Compliance (GDPR/CCPA)</a:t>
            </a:r>
            <a:endParaRPr sz="1600">
              <a:solidFill>
                <a:srgbClr val="666666"/>
              </a:solidFill>
            </a:endParaRPr>
          </a:p>
        </p:txBody>
      </p:sp>
      <p:sp>
        <p:nvSpPr>
          <p:cNvPr id="761" name="Google Shape;761;p92"/>
          <p:cNvSpPr txBox="1"/>
          <p:nvPr/>
        </p:nvSpPr>
        <p:spPr>
          <a:xfrm rot="-5400000">
            <a:off x="1412525" y="1901025"/>
            <a:ext cx="1736700" cy="659700"/>
          </a:xfrm>
          <a:prstGeom prst="rect">
            <a:avLst/>
          </a:prstGeom>
          <a:solidFill>
            <a:schemeClr val="accent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t>Data Discovery</a:t>
            </a:r>
            <a:endParaRPr sz="1600"/>
          </a:p>
        </p:txBody>
      </p:sp>
      <p:sp>
        <p:nvSpPr>
          <p:cNvPr id="762" name="Google Shape;762;p92"/>
          <p:cNvSpPr txBox="1"/>
          <p:nvPr/>
        </p:nvSpPr>
        <p:spPr>
          <a:xfrm rot="-5400000">
            <a:off x="6103825" y="1901025"/>
            <a:ext cx="1736700" cy="659700"/>
          </a:xfrm>
          <a:prstGeom prst="rect">
            <a:avLst/>
          </a:prstGeom>
          <a:solidFill>
            <a:srgbClr val="F3F3F5"/>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666666"/>
                </a:solidFill>
              </a:rPr>
              <a:t>Downstream impact analysis</a:t>
            </a:r>
            <a:endParaRPr sz="1600">
              <a:solidFill>
                <a:srgbClr val="666666"/>
              </a:solidFill>
            </a:endParaRPr>
          </a:p>
        </p:txBody>
      </p:sp>
      <p:sp>
        <p:nvSpPr>
          <p:cNvPr id="763" name="Google Shape;763;p92"/>
          <p:cNvSpPr txBox="1"/>
          <p:nvPr/>
        </p:nvSpPr>
        <p:spPr>
          <a:xfrm>
            <a:off x="4081800" y="2084600"/>
            <a:ext cx="224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t>.   .   .   .   .</a:t>
            </a:r>
            <a:endParaRPr sz="3200"/>
          </a:p>
        </p:txBody>
      </p:sp>
      <p:sp>
        <p:nvSpPr>
          <p:cNvPr id="764" name="Google Shape;764;p92"/>
          <p:cNvSpPr txBox="1"/>
          <p:nvPr/>
        </p:nvSpPr>
        <p:spPr>
          <a:xfrm rot="-5400000">
            <a:off x="3625675" y="1901025"/>
            <a:ext cx="1736700" cy="659700"/>
          </a:xfrm>
          <a:prstGeom prst="rect">
            <a:avLst/>
          </a:prstGeom>
          <a:solidFill>
            <a:srgbClr val="F3F3F5"/>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666666"/>
                </a:solidFill>
              </a:rPr>
              <a:t>Data Quality</a:t>
            </a:r>
            <a:endParaRPr sz="1600">
              <a:solidFill>
                <a:srgbClr val="66666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3"/>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Other users</a:t>
            </a:r>
            <a:endParaRPr>
              <a:solidFill>
                <a:schemeClr val="lt1"/>
              </a:solidFill>
            </a:endParaRPr>
          </a:p>
          <a:p>
            <a:pPr indent="0" lvl="0" marL="0" rtl="0" algn="l">
              <a:spcBef>
                <a:spcPts val="0"/>
              </a:spcBef>
              <a:spcAft>
                <a:spcPts val="0"/>
              </a:spcAft>
              <a:buNone/>
            </a:pPr>
            <a:r>
              <a:t/>
            </a:r>
            <a:endParaRPr/>
          </a:p>
        </p:txBody>
      </p:sp>
      <p:sp>
        <p:nvSpPr>
          <p:cNvPr id="771" name="Google Shape;771;p93"/>
          <p:cNvSpPr/>
          <p:nvPr/>
        </p:nvSpPr>
        <p:spPr>
          <a:xfrm>
            <a:off x="371625" y="1460925"/>
            <a:ext cx="8687400" cy="28452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93"/>
          <p:cNvSpPr/>
          <p:nvPr/>
        </p:nvSpPr>
        <p:spPr>
          <a:xfrm>
            <a:off x="1819425" y="-20625"/>
            <a:ext cx="5027400" cy="13902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 name="Google Shape;773;p93"/>
          <p:cNvPicPr preferRelativeResize="0"/>
          <p:nvPr/>
        </p:nvPicPr>
        <p:blipFill>
          <a:blip r:embed="rId3">
            <a:alphaModFix/>
          </a:blip>
          <a:stretch>
            <a:fillRect/>
          </a:stretch>
        </p:blipFill>
        <p:spPr>
          <a:xfrm>
            <a:off x="451225" y="1525375"/>
            <a:ext cx="728750" cy="728750"/>
          </a:xfrm>
          <a:prstGeom prst="rect">
            <a:avLst/>
          </a:prstGeom>
          <a:noFill/>
          <a:ln>
            <a:noFill/>
          </a:ln>
        </p:spPr>
      </p:pic>
      <p:pic>
        <p:nvPicPr>
          <p:cNvPr id="774" name="Google Shape;774;p93"/>
          <p:cNvPicPr preferRelativeResize="0"/>
          <p:nvPr/>
        </p:nvPicPr>
        <p:blipFill>
          <a:blip r:embed="rId4">
            <a:alphaModFix/>
          </a:blip>
          <a:stretch>
            <a:fillRect/>
          </a:stretch>
        </p:blipFill>
        <p:spPr>
          <a:xfrm>
            <a:off x="5897613" y="3177292"/>
            <a:ext cx="859400" cy="626053"/>
          </a:xfrm>
          <a:prstGeom prst="rect">
            <a:avLst/>
          </a:prstGeom>
          <a:noFill/>
          <a:ln>
            <a:noFill/>
          </a:ln>
        </p:spPr>
      </p:pic>
      <p:sp>
        <p:nvSpPr>
          <p:cNvPr id="775" name="Google Shape;775;p93"/>
          <p:cNvSpPr txBox="1"/>
          <p:nvPr/>
        </p:nvSpPr>
        <p:spPr>
          <a:xfrm>
            <a:off x="8510315" y="3980418"/>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sz="900">
                <a:latin typeface="Proxima Nova"/>
                <a:ea typeface="Proxima Nova"/>
                <a:cs typeface="Proxima Nova"/>
                <a:sym typeface="Proxima Nova"/>
              </a:rPr>
              <a:t>‹#›</a:t>
            </a:fld>
            <a:endParaRPr sz="900">
              <a:latin typeface="Proxima Nova"/>
              <a:ea typeface="Proxima Nova"/>
              <a:cs typeface="Proxima Nova"/>
              <a:sym typeface="Proxima Nova"/>
            </a:endParaRPr>
          </a:p>
        </p:txBody>
      </p:sp>
      <p:pic>
        <p:nvPicPr>
          <p:cNvPr id="776" name="Google Shape;776;p93"/>
          <p:cNvPicPr preferRelativeResize="0"/>
          <p:nvPr/>
        </p:nvPicPr>
        <p:blipFill>
          <a:blip r:embed="rId5">
            <a:alphaModFix/>
          </a:blip>
          <a:stretch>
            <a:fillRect/>
          </a:stretch>
        </p:blipFill>
        <p:spPr>
          <a:xfrm>
            <a:off x="7227050" y="2058223"/>
            <a:ext cx="457500" cy="457500"/>
          </a:xfrm>
          <a:prstGeom prst="rect">
            <a:avLst/>
          </a:prstGeom>
          <a:noFill/>
          <a:ln>
            <a:noFill/>
          </a:ln>
        </p:spPr>
      </p:pic>
      <p:pic>
        <p:nvPicPr>
          <p:cNvPr id="777" name="Google Shape;777;p93"/>
          <p:cNvPicPr preferRelativeResize="0"/>
          <p:nvPr/>
        </p:nvPicPr>
        <p:blipFill>
          <a:blip r:embed="rId6">
            <a:alphaModFix/>
          </a:blip>
          <a:stretch>
            <a:fillRect/>
          </a:stretch>
        </p:blipFill>
        <p:spPr>
          <a:xfrm>
            <a:off x="1341552" y="3213157"/>
            <a:ext cx="548700" cy="548680"/>
          </a:xfrm>
          <a:prstGeom prst="rect">
            <a:avLst/>
          </a:prstGeom>
          <a:noFill/>
          <a:ln>
            <a:noFill/>
          </a:ln>
        </p:spPr>
      </p:pic>
      <p:pic>
        <p:nvPicPr>
          <p:cNvPr id="778" name="Google Shape;778;p93"/>
          <p:cNvPicPr preferRelativeResize="0"/>
          <p:nvPr/>
        </p:nvPicPr>
        <p:blipFill>
          <a:blip r:embed="rId7">
            <a:alphaModFix/>
          </a:blip>
          <a:stretch>
            <a:fillRect/>
          </a:stretch>
        </p:blipFill>
        <p:spPr>
          <a:xfrm>
            <a:off x="1456650" y="3884649"/>
            <a:ext cx="1235451" cy="322525"/>
          </a:xfrm>
          <a:prstGeom prst="rect">
            <a:avLst/>
          </a:prstGeom>
          <a:noFill/>
          <a:ln>
            <a:noFill/>
          </a:ln>
        </p:spPr>
      </p:pic>
      <p:pic>
        <p:nvPicPr>
          <p:cNvPr id="779" name="Google Shape;779;p93"/>
          <p:cNvPicPr preferRelativeResize="0"/>
          <p:nvPr/>
        </p:nvPicPr>
        <p:blipFill>
          <a:blip r:embed="rId8">
            <a:alphaModFix/>
          </a:blip>
          <a:stretch>
            <a:fillRect/>
          </a:stretch>
        </p:blipFill>
        <p:spPr>
          <a:xfrm>
            <a:off x="8076400" y="3227897"/>
            <a:ext cx="791001" cy="346494"/>
          </a:xfrm>
          <a:prstGeom prst="rect">
            <a:avLst/>
          </a:prstGeom>
          <a:noFill/>
          <a:ln>
            <a:noFill/>
          </a:ln>
        </p:spPr>
      </p:pic>
      <p:pic>
        <p:nvPicPr>
          <p:cNvPr id="780" name="Google Shape;780;p93"/>
          <p:cNvPicPr preferRelativeResize="0"/>
          <p:nvPr/>
        </p:nvPicPr>
        <p:blipFill>
          <a:blip r:embed="rId9">
            <a:alphaModFix/>
          </a:blip>
          <a:stretch>
            <a:fillRect/>
          </a:stretch>
        </p:blipFill>
        <p:spPr>
          <a:xfrm>
            <a:off x="4432536" y="714605"/>
            <a:ext cx="1011150" cy="622255"/>
          </a:xfrm>
          <a:prstGeom prst="rect">
            <a:avLst/>
          </a:prstGeom>
          <a:noFill/>
          <a:ln>
            <a:noFill/>
          </a:ln>
        </p:spPr>
      </p:pic>
      <p:pic>
        <p:nvPicPr>
          <p:cNvPr id="781" name="Google Shape;781;p93"/>
          <p:cNvPicPr preferRelativeResize="0"/>
          <p:nvPr/>
        </p:nvPicPr>
        <p:blipFill>
          <a:blip r:embed="rId10">
            <a:alphaModFix/>
          </a:blip>
          <a:stretch>
            <a:fillRect/>
          </a:stretch>
        </p:blipFill>
        <p:spPr>
          <a:xfrm>
            <a:off x="5828100" y="3754926"/>
            <a:ext cx="791001" cy="415272"/>
          </a:xfrm>
          <a:prstGeom prst="rect">
            <a:avLst/>
          </a:prstGeom>
          <a:noFill/>
          <a:ln>
            <a:noFill/>
          </a:ln>
        </p:spPr>
      </p:pic>
      <p:pic>
        <p:nvPicPr>
          <p:cNvPr id="782" name="Google Shape;782;p93"/>
          <p:cNvPicPr preferRelativeResize="0"/>
          <p:nvPr/>
        </p:nvPicPr>
        <p:blipFill>
          <a:blip r:embed="rId11">
            <a:alphaModFix/>
          </a:blip>
          <a:stretch>
            <a:fillRect/>
          </a:stretch>
        </p:blipFill>
        <p:spPr>
          <a:xfrm>
            <a:off x="4668787" y="2307275"/>
            <a:ext cx="1123400" cy="288512"/>
          </a:xfrm>
          <a:prstGeom prst="rect">
            <a:avLst/>
          </a:prstGeom>
          <a:noFill/>
          <a:ln>
            <a:noFill/>
          </a:ln>
        </p:spPr>
      </p:pic>
      <p:pic>
        <p:nvPicPr>
          <p:cNvPr id="783" name="Google Shape;783;p93"/>
          <p:cNvPicPr preferRelativeResize="0"/>
          <p:nvPr/>
        </p:nvPicPr>
        <p:blipFill>
          <a:blip r:embed="rId12">
            <a:alphaModFix/>
          </a:blip>
          <a:stretch>
            <a:fillRect/>
          </a:stretch>
        </p:blipFill>
        <p:spPr>
          <a:xfrm>
            <a:off x="7922425" y="3759225"/>
            <a:ext cx="1011150" cy="280873"/>
          </a:xfrm>
          <a:prstGeom prst="rect">
            <a:avLst/>
          </a:prstGeom>
          <a:noFill/>
          <a:ln>
            <a:noFill/>
          </a:ln>
        </p:spPr>
      </p:pic>
      <p:pic>
        <p:nvPicPr>
          <p:cNvPr id="784" name="Google Shape;784;p93"/>
          <p:cNvPicPr preferRelativeResize="0"/>
          <p:nvPr/>
        </p:nvPicPr>
        <p:blipFill>
          <a:blip r:embed="rId13">
            <a:alphaModFix/>
          </a:blip>
          <a:stretch>
            <a:fillRect/>
          </a:stretch>
        </p:blipFill>
        <p:spPr>
          <a:xfrm>
            <a:off x="3426763" y="3279836"/>
            <a:ext cx="728750" cy="364375"/>
          </a:xfrm>
          <a:prstGeom prst="rect">
            <a:avLst/>
          </a:prstGeom>
          <a:noFill/>
          <a:ln>
            <a:noFill/>
          </a:ln>
        </p:spPr>
      </p:pic>
      <p:pic>
        <p:nvPicPr>
          <p:cNvPr id="785" name="Google Shape;785;p93"/>
          <p:cNvPicPr preferRelativeResize="0"/>
          <p:nvPr/>
        </p:nvPicPr>
        <p:blipFill>
          <a:blip r:embed="rId14">
            <a:alphaModFix/>
          </a:blip>
          <a:stretch>
            <a:fillRect/>
          </a:stretch>
        </p:blipFill>
        <p:spPr>
          <a:xfrm>
            <a:off x="1341573" y="2692876"/>
            <a:ext cx="548701" cy="308659"/>
          </a:xfrm>
          <a:prstGeom prst="rect">
            <a:avLst/>
          </a:prstGeom>
          <a:noFill/>
          <a:ln>
            <a:noFill/>
          </a:ln>
        </p:spPr>
      </p:pic>
      <p:pic>
        <p:nvPicPr>
          <p:cNvPr id="786" name="Google Shape;786;p93"/>
          <p:cNvPicPr preferRelativeResize="0"/>
          <p:nvPr/>
        </p:nvPicPr>
        <p:blipFill>
          <a:blip r:embed="rId15">
            <a:alphaModFix/>
          </a:blip>
          <a:stretch>
            <a:fillRect/>
          </a:stretch>
        </p:blipFill>
        <p:spPr>
          <a:xfrm>
            <a:off x="7397263" y="1566504"/>
            <a:ext cx="1609925" cy="368695"/>
          </a:xfrm>
          <a:prstGeom prst="rect">
            <a:avLst/>
          </a:prstGeom>
          <a:noFill/>
          <a:ln>
            <a:noFill/>
          </a:ln>
        </p:spPr>
      </p:pic>
      <p:pic>
        <p:nvPicPr>
          <p:cNvPr id="787" name="Google Shape;787;p93"/>
          <p:cNvPicPr preferRelativeResize="0"/>
          <p:nvPr/>
        </p:nvPicPr>
        <p:blipFill>
          <a:blip r:embed="rId16">
            <a:alphaModFix/>
          </a:blip>
          <a:stretch>
            <a:fillRect/>
          </a:stretch>
        </p:blipFill>
        <p:spPr>
          <a:xfrm>
            <a:off x="2698550" y="1584425"/>
            <a:ext cx="1011125" cy="505562"/>
          </a:xfrm>
          <a:prstGeom prst="rect">
            <a:avLst/>
          </a:prstGeom>
          <a:noFill/>
          <a:ln>
            <a:noFill/>
          </a:ln>
        </p:spPr>
      </p:pic>
      <p:pic>
        <p:nvPicPr>
          <p:cNvPr id="788" name="Google Shape;788;p93"/>
          <p:cNvPicPr preferRelativeResize="0"/>
          <p:nvPr/>
        </p:nvPicPr>
        <p:blipFill>
          <a:blip r:embed="rId17">
            <a:alphaModFix/>
          </a:blip>
          <a:stretch>
            <a:fillRect/>
          </a:stretch>
        </p:blipFill>
        <p:spPr>
          <a:xfrm>
            <a:off x="4718376" y="3754934"/>
            <a:ext cx="791001" cy="415279"/>
          </a:xfrm>
          <a:prstGeom prst="rect">
            <a:avLst/>
          </a:prstGeom>
          <a:noFill/>
          <a:ln>
            <a:noFill/>
          </a:ln>
        </p:spPr>
      </p:pic>
      <p:pic>
        <p:nvPicPr>
          <p:cNvPr id="789" name="Google Shape;789;p93"/>
          <p:cNvPicPr preferRelativeResize="0"/>
          <p:nvPr/>
        </p:nvPicPr>
        <p:blipFill>
          <a:blip r:embed="rId18">
            <a:alphaModFix/>
          </a:blip>
          <a:stretch>
            <a:fillRect/>
          </a:stretch>
        </p:blipFill>
        <p:spPr>
          <a:xfrm>
            <a:off x="6789200" y="3800625"/>
            <a:ext cx="1011125" cy="340522"/>
          </a:xfrm>
          <a:prstGeom prst="rect">
            <a:avLst/>
          </a:prstGeom>
          <a:noFill/>
          <a:ln>
            <a:noFill/>
          </a:ln>
        </p:spPr>
      </p:pic>
      <p:pic>
        <p:nvPicPr>
          <p:cNvPr id="790" name="Google Shape;790;p93"/>
          <p:cNvPicPr preferRelativeResize="0"/>
          <p:nvPr/>
        </p:nvPicPr>
        <p:blipFill>
          <a:blip r:embed="rId19">
            <a:alphaModFix/>
          </a:blip>
          <a:stretch>
            <a:fillRect/>
          </a:stretch>
        </p:blipFill>
        <p:spPr>
          <a:xfrm>
            <a:off x="7219202" y="2872023"/>
            <a:ext cx="457500" cy="572292"/>
          </a:xfrm>
          <a:prstGeom prst="rect">
            <a:avLst/>
          </a:prstGeom>
          <a:noFill/>
          <a:ln>
            <a:noFill/>
          </a:ln>
        </p:spPr>
      </p:pic>
      <p:pic>
        <p:nvPicPr>
          <p:cNvPr id="791" name="Google Shape;791;p93"/>
          <p:cNvPicPr preferRelativeResize="0"/>
          <p:nvPr/>
        </p:nvPicPr>
        <p:blipFill>
          <a:blip r:embed="rId20">
            <a:alphaModFix/>
          </a:blip>
          <a:stretch>
            <a:fillRect/>
          </a:stretch>
        </p:blipFill>
        <p:spPr>
          <a:xfrm>
            <a:off x="5947450" y="2845056"/>
            <a:ext cx="1011150" cy="283579"/>
          </a:xfrm>
          <a:prstGeom prst="rect">
            <a:avLst/>
          </a:prstGeom>
          <a:noFill/>
          <a:ln>
            <a:noFill/>
          </a:ln>
        </p:spPr>
      </p:pic>
      <p:pic>
        <p:nvPicPr>
          <p:cNvPr id="792" name="Google Shape;792;p93"/>
          <p:cNvPicPr preferRelativeResize="0"/>
          <p:nvPr/>
        </p:nvPicPr>
        <p:blipFill>
          <a:blip r:embed="rId21">
            <a:alphaModFix/>
          </a:blip>
          <a:stretch>
            <a:fillRect/>
          </a:stretch>
        </p:blipFill>
        <p:spPr>
          <a:xfrm>
            <a:off x="4980377" y="2772153"/>
            <a:ext cx="548700" cy="396984"/>
          </a:xfrm>
          <a:prstGeom prst="rect">
            <a:avLst/>
          </a:prstGeom>
          <a:noFill/>
          <a:ln>
            <a:noFill/>
          </a:ln>
        </p:spPr>
      </p:pic>
      <p:pic>
        <p:nvPicPr>
          <p:cNvPr id="793" name="Google Shape;793;p93"/>
          <p:cNvPicPr preferRelativeResize="0"/>
          <p:nvPr/>
        </p:nvPicPr>
        <p:blipFill>
          <a:blip r:embed="rId22">
            <a:alphaModFix/>
          </a:blip>
          <a:stretch>
            <a:fillRect/>
          </a:stretch>
        </p:blipFill>
        <p:spPr>
          <a:xfrm>
            <a:off x="532973" y="3673814"/>
            <a:ext cx="548700" cy="504140"/>
          </a:xfrm>
          <a:prstGeom prst="rect">
            <a:avLst/>
          </a:prstGeom>
          <a:noFill/>
          <a:ln>
            <a:noFill/>
          </a:ln>
        </p:spPr>
      </p:pic>
      <p:pic>
        <p:nvPicPr>
          <p:cNvPr id="794" name="Google Shape;794;p93"/>
          <p:cNvPicPr preferRelativeResize="0"/>
          <p:nvPr/>
        </p:nvPicPr>
        <p:blipFill>
          <a:blip r:embed="rId23">
            <a:alphaModFix/>
          </a:blip>
          <a:stretch>
            <a:fillRect/>
          </a:stretch>
        </p:blipFill>
        <p:spPr>
          <a:xfrm>
            <a:off x="1909200" y="2141987"/>
            <a:ext cx="859401" cy="342328"/>
          </a:xfrm>
          <a:prstGeom prst="rect">
            <a:avLst/>
          </a:prstGeom>
          <a:noFill/>
          <a:ln>
            <a:noFill/>
          </a:ln>
        </p:spPr>
      </p:pic>
      <p:pic>
        <p:nvPicPr>
          <p:cNvPr id="795" name="Google Shape;795;p93"/>
          <p:cNvPicPr preferRelativeResize="0"/>
          <p:nvPr/>
        </p:nvPicPr>
        <p:blipFill>
          <a:blip r:embed="rId24">
            <a:alphaModFix/>
          </a:blip>
          <a:stretch>
            <a:fillRect/>
          </a:stretch>
        </p:blipFill>
        <p:spPr>
          <a:xfrm>
            <a:off x="5473300" y="77923"/>
            <a:ext cx="1235451" cy="556417"/>
          </a:xfrm>
          <a:prstGeom prst="rect">
            <a:avLst/>
          </a:prstGeom>
          <a:noFill/>
          <a:ln>
            <a:noFill/>
          </a:ln>
        </p:spPr>
      </p:pic>
      <p:pic>
        <p:nvPicPr>
          <p:cNvPr id="796" name="Google Shape;796;p93"/>
          <p:cNvPicPr preferRelativeResize="0"/>
          <p:nvPr/>
        </p:nvPicPr>
        <p:blipFill>
          <a:blip r:embed="rId25">
            <a:alphaModFix/>
          </a:blip>
          <a:stretch>
            <a:fillRect/>
          </a:stretch>
        </p:blipFill>
        <p:spPr>
          <a:xfrm>
            <a:off x="5758750" y="650351"/>
            <a:ext cx="656925" cy="656925"/>
          </a:xfrm>
          <a:prstGeom prst="rect">
            <a:avLst/>
          </a:prstGeom>
          <a:noFill/>
          <a:ln>
            <a:noFill/>
          </a:ln>
        </p:spPr>
      </p:pic>
      <p:pic>
        <p:nvPicPr>
          <p:cNvPr id="797" name="Google Shape;797;p93"/>
          <p:cNvPicPr preferRelativeResize="0"/>
          <p:nvPr/>
        </p:nvPicPr>
        <p:blipFill>
          <a:blip r:embed="rId26">
            <a:alphaModFix/>
          </a:blip>
          <a:stretch>
            <a:fillRect/>
          </a:stretch>
        </p:blipFill>
        <p:spPr>
          <a:xfrm>
            <a:off x="3459973" y="672351"/>
            <a:ext cx="625025" cy="576498"/>
          </a:xfrm>
          <a:prstGeom prst="rect">
            <a:avLst/>
          </a:prstGeom>
          <a:noFill/>
          <a:ln>
            <a:noFill/>
          </a:ln>
        </p:spPr>
      </p:pic>
      <p:pic>
        <p:nvPicPr>
          <p:cNvPr id="798" name="Google Shape;798;p93"/>
          <p:cNvPicPr preferRelativeResize="0"/>
          <p:nvPr/>
        </p:nvPicPr>
        <p:blipFill>
          <a:blip r:embed="rId27">
            <a:alphaModFix/>
          </a:blip>
          <a:stretch>
            <a:fillRect/>
          </a:stretch>
        </p:blipFill>
        <p:spPr>
          <a:xfrm>
            <a:off x="2195500" y="49352"/>
            <a:ext cx="656925" cy="656925"/>
          </a:xfrm>
          <a:prstGeom prst="rect">
            <a:avLst/>
          </a:prstGeom>
          <a:noFill/>
          <a:ln>
            <a:noFill/>
          </a:ln>
        </p:spPr>
      </p:pic>
      <p:pic>
        <p:nvPicPr>
          <p:cNvPr id="799" name="Google Shape;799;p93"/>
          <p:cNvPicPr preferRelativeResize="0"/>
          <p:nvPr/>
        </p:nvPicPr>
        <p:blipFill>
          <a:blip r:embed="rId28">
            <a:alphaModFix/>
          </a:blip>
          <a:stretch>
            <a:fillRect/>
          </a:stretch>
        </p:blipFill>
        <p:spPr>
          <a:xfrm>
            <a:off x="3105638" y="222277"/>
            <a:ext cx="1362120" cy="340525"/>
          </a:xfrm>
          <a:prstGeom prst="rect">
            <a:avLst/>
          </a:prstGeom>
          <a:noFill/>
          <a:ln>
            <a:noFill/>
          </a:ln>
        </p:spPr>
      </p:pic>
      <p:sp>
        <p:nvSpPr>
          <p:cNvPr id="800" name="Google Shape;800;p93"/>
          <p:cNvSpPr txBox="1"/>
          <p:nvPr/>
        </p:nvSpPr>
        <p:spPr>
          <a:xfrm rot="-5400000">
            <a:off x="-1020150" y="949598"/>
            <a:ext cx="2345400" cy="457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i="1" lang="en-GB">
                <a:solidFill>
                  <a:srgbClr val="000000"/>
                </a:solidFill>
                <a:latin typeface="Proxima Nova"/>
                <a:ea typeface="Proxima Nova"/>
                <a:cs typeface="Proxima Nova"/>
                <a:sym typeface="Proxima Nova"/>
              </a:rPr>
              <a:t>Prominent users</a:t>
            </a:r>
            <a:endParaRPr i="1">
              <a:solidFill>
                <a:srgbClr val="000000"/>
              </a:solidFill>
              <a:latin typeface="Proxima Nova"/>
              <a:ea typeface="Proxima Nova"/>
              <a:cs typeface="Proxima Nova"/>
              <a:sym typeface="Proxima Nova"/>
            </a:endParaRPr>
          </a:p>
        </p:txBody>
      </p:sp>
      <p:sp>
        <p:nvSpPr>
          <p:cNvPr id="801" name="Google Shape;801;p93"/>
          <p:cNvSpPr txBox="1"/>
          <p:nvPr/>
        </p:nvSpPr>
        <p:spPr>
          <a:xfrm rot="-5400000">
            <a:off x="-1020150" y="2930798"/>
            <a:ext cx="2345400" cy="457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i="1" lang="en-GB">
                <a:solidFill>
                  <a:srgbClr val="000000"/>
                </a:solidFill>
                <a:latin typeface="Proxima Nova"/>
                <a:ea typeface="Proxima Nova"/>
                <a:cs typeface="Proxima Nova"/>
                <a:sym typeface="Proxima Nova"/>
              </a:rPr>
              <a:t>Active community</a:t>
            </a:r>
            <a:endParaRPr i="1">
              <a:solidFill>
                <a:srgbClr val="000000"/>
              </a:solidFill>
              <a:latin typeface="Proxima Nova"/>
              <a:ea typeface="Proxima Nova"/>
              <a:cs typeface="Proxima Nova"/>
              <a:sym typeface="Proxima Nova"/>
            </a:endParaRPr>
          </a:p>
        </p:txBody>
      </p:sp>
      <p:pic>
        <p:nvPicPr>
          <p:cNvPr id="802" name="Google Shape;802;p93"/>
          <p:cNvPicPr preferRelativeResize="0"/>
          <p:nvPr/>
        </p:nvPicPr>
        <p:blipFill>
          <a:blip r:embed="rId29">
            <a:alphaModFix/>
          </a:blip>
          <a:stretch>
            <a:fillRect/>
          </a:stretch>
        </p:blipFill>
        <p:spPr>
          <a:xfrm>
            <a:off x="6044198" y="2290853"/>
            <a:ext cx="791000" cy="307395"/>
          </a:xfrm>
          <a:prstGeom prst="rect">
            <a:avLst/>
          </a:prstGeom>
          <a:noFill/>
          <a:ln>
            <a:noFill/>
          </a:ln>
        </p:spPr>
      </p:pic>
      <p:pic>
        <p:nvPicPr>
          <p:cNvPr id="803" name="Google Shape;803;p93"/>
          <p:cNvPicPr preferRelativeResize="0"/>
          <p:nvPr/>
        </p:nvPicPr>
        <p:blipFill>
          <a:blip r:embed="rId30">
            <a:alphaModFix/>
          </a:blip>
          <a:stretch>
            <a:fillRect/>
          </a:stretch>
        </p:blipFill>
        <p:spPr>
          <a:xfrm>
            <a:off x="3837614" y="2746464"/>
            <a:ext cx="831150" cy="436371"/>
          </a:xfrm>
          <a:prstGeom prst="rect">
            <a:avLst/>
          </a:prstGeom>
          <a:noFill/>
          <a:ln>
            <a:noFill/>
          </a:ln>
        </p:spPr>
      </p:pic>
      <p:pic>
        <p:nvPicPr>
          <p:cNvPr id="804" name="Google Shape;804;p93"/>
          <p:cNvPicPr preferRelativeResize="0"/>
          <p:nvPr/>
        </p:nvPicPr>
        <p:blipFill>
          <a:blip r:embed="rId31">
            <a:alphaModFix/>
          </a:blip>
          <a:stretch>
            <a:fillRect/>
          </a:stretch>
        </p:blipFill>
        <p:spPr>
          <a:xfrm>
            <a:off x="2850531" y="3626806"/>
            <a:ext cx="656925" cy="656925"/>
          </a:xfrm>
          <a:prstGeom prst="rect">
            <a:avLst/>
          </a:prstGeom>
          <a:noFill/>
          <a:ln>
            <a:noFill/>
          </a:ln>
        </p:spPr>
      </p:pic>
      <p:pic>
        <p:nvPicPr>
          <p:cNvPr id="805" name="Google Shape;805;p93"/>
          <p:cNvPicPr preferRelativeResize="0"/>
          <p:nvPr/>
        </p:nvPicPr>
        <p:blipFill>
          <a:blip r:embed="rId32">
            <a:alphaModFix/>
          </a:blip>
          <a:stretch>
            <a:fillRect/>
          </a:stretch>
        </p:blipFill>
        <p:spPr>
          <a:xfrm>
            <a:off x="7827213" y="2672054"/>
            <a:ext cx="1123400" cy="350309"/>
          </a:xfrm>
          <a:prstGeom prst="rect">
            <a:avLst/>
          </a:prstGeom>
          <a:noFill/>
          <a:ln>
            <a:noFill/>
          </a:ln>
        </p:spPr>
      </p:pic>
      <p:pic>
        <p:nvPicPr>
          <p:cNvPr id="806" name="Google Shape;806;p93"/>
          <p:cNvPicPr preferRelativeResize="0"/>
          <p:nvPr/>
        </p:nvPicPr>
        <p:blipFill>
          <a:blip r:embed="rId33">
            <a:alphaModFix/>
          </a:blip>
          <a:stretch>
            <a:fillRect/>
          </a:stretch>
        </p:blipFill>
        <p:spPr>
          <a:xfrm>
            <a:off x="2046600" y="3312337"/>
            <a:ext cx="967928" cy="350325"/>
          </a:xfrm>
          <a:prstGeom prst="rect">
            <a:avLst/>
          </a:prstGeom>
          <a:noFill/>
          <a:ln>
            <a:noFill/>
          </a:ln>
        </p:spPr>
      </p:pic>
      <p:pic>
        <p:nvPicPr>
          <p:cNvPr id="807" name="Google Shape;807;p93"/>
          <p:cNvPicPr preferRelativeResize="0"/>
          <p:nvPr/>
        </p:nvPicPr>
        <p:blipFill>
          <a:blip r:embed="rId34">
            <a:alphaModFix/>
          </a:blip>
          <a:stretch>
            <a:fillRect/>
          </a:stretch>
        </p:blipFill>
        <p:spPr>
          <a:xfrm>
            <a:off x="531875" y="2689626"/>
            <a:ext cx="548700" cy="548700"/>
          </a:xfrm>
          <a:prstGeom prst="rect">
            <a:avLst/>
          </a:prstGeom>
          <a:noFill/>
          <a:ln>
            <a:noFill/>
          </a:ln>
          <a:effectLst>
            <a:outerShdw blurRad="57150" rotWithShape="0" algn="bl" dir="5400000" dist="19050">
              <a:srgbClr val="000000">
                <a:alpha val="50000"/>
              </a:srgbClr>
            </a:outerShdw>
          </a:effectLst>
        </p:spPr>
      </p:pic>
      <p:pic>
        <p:nvPicPr>
          <p:cNvPr id="808" name="Google Shape;808;p93"/>
          <p:cNvPicPr preferRelativeResize="0"/>
          <p:nvPr/>
        </p:nvPicPr>
        <p:blipFill>
          <a:blip r:embed="rId35">
            <a:alphaModFix/>
          </a:blip>
          <a:stretch>
            <a:fillRect/>
          </a:stretch>
        </p:blipFill>
        <p:spPr>
          <a:xfrm>
            <a:off x="1327266" y="1608052"/>
            <a:ext cx="1123400" cy="404420"/>
          </a:xfrm>
          <a:prstGeom prst="rect">
            <a:avLst/>
          </a:prstGeom>
          <a:noFill/>
          <a:ln>
            <a:noFill/>
          </a:ln>
        </p:spPr>
      </p:pic>
      <p:pic>
        <p:nvPicPr>
          <p:cNvPr id="809" name="Google Shape;809;p93"/>
          <p:cNvPicPr preferRelativeResize="0"/>
          <p:nvPr/>
        </p:nvPicPr>
        <p:blipFill>
          <a:blip r:embed="rId36">
            <a:alphaModFix/>
          </a:blip>
          <a:stretch>
            <a:fillRect/>
          </a:stretch>
        </p:blipFill>
        <p:spPr>
          <a:xfrm>
            <a:off x="527526" y="2103966"/>
            <a:ext cx="1235450" cy="494171"/>
          </a:xfrm>
          <a:prstGeom prst="rect">
            <a:avLst/>
          </a:prstGeom>
          <a:noFill/>
          <a:ln>
            <a:noFill/>
          </a:ln>
        </p:spPr>
      </p:pic>
      <p:pic>
        <p:nvPicPr>
          <p:cNvPr id="810" name="Google Shape;810;p93"/>
          <p:cNvPicPr preferRelativeResize="0"/>
          <p:nvPr/>
        </p:nvPicPr>
        <p:blipFill>
          <a:blip r:embed="rId37">
            <a:alphaModFix/>
          </a:blip>
          <a:stretch>
            <a:fillRect/>
          </a:stretch>
        </p:blipFill>
        <p:spPr>
          <a:xfrm>
            <a:off x="4567750" y="3322422"/>
            <a:ext cx="831150" cy="279204"/>
          </a:xfrm>
          <a:prstGeom prst="rect">
            <a:avLst/>
          </a:prstGeom>
          <a:noFill/>
          <a:ln>
            <a:noFill/>
          </a:ln>
        </p:spPr>
      </p:pic>
      <p:pic>
        <p:nvPicPr>
          <p:cNvPr id="811" name="Google Shape;811;p93"/>
          <p:cNvPicPr preferRelativeResize="0"/>
          <p:nvPr/>
        </p:nvPicPr>
        <p:blipFill>
          <a:blip r:embed="rId38">
            <a:alphaModFix/>
          </a:blip>
          <a:stretch>
            <a:fillRect/>
          </a:stretch>
        </p:blipFill>
        <p:spPr>
          <a:xfrm>
            <a:off x="3978858" y="2177180"/>
            <a:ext cx="548700" cy="548700"/>
          </a:xfrm>
          <a:prstGeom prst="rect">
            <a:avLst/>
          </a:prstGeom>
          <a:noFill/>
          <a:ln>
            <a:noFill/>
          </a:ln>
        </p:spPr>
      </p:pic>
      <p:pic>
        <p:nvPicPr>
          <p:cNvPr id="812" name="Google Shape;812;p93"/>
          <p:cNvPicPr preferRelativeResize="0"/>
          <p:nvPr/>
        </p:nvPicPr>
        <p:blipFill>
          <a:blip r:embed="rId39">
            <a:alphaModFix/>
          </a:blip>
          <a:stretch>
            <a:fillRect/>
          </a:stretch>
        </p:blipFill>
        <p:spPr>
          <a:xfrm>
            <a:off x="3610298" y="3742970"/>
            <a:ext cx="967925" cy="455841"/>
          </a:xfrm>
          <a:prstGeom prst="rect">
            <a:avLst/>
          </a:prstGeom>
          <a:noFill/>
          <a:ln>
            <a:noFill/>
          </a:ln>
        </p:spPr>
      </p:pic>
      <p:pic>
        <p:nvPicPr>
          <p:cNvPr id="813" name="Google Shape;813;p93"/>
          <p:cNvPicPr preferRelativeResize="0"/>
          <p:nvPr/>
        </p:nvPicPr>
        <p:blipFill>
          <a:blip r:embed="rId40">
            <a:alphaModFix/>
          </a:blip>
          <a:stretch>
            <a:fillRect/>
          </a:stretch>
        </p:blipFill>
        <p:spPr>
          <a:xfrm>
            <a:off x="3957550" y="1623835"/>
            <a:ext cx="736400" cy="372852"/>
          </a:xfrm>
          <a:prstGeom prst="rect">
            <a:avLst/>
          </a:prstGeom>
          <a:noFill/>
          <a:ln>
            <a:noFill/>
          </a:ln>
        </p:spPr>
      </p:pic>
      <p:pic>
        <p:nvPicPr>
          <p:cNvPr id="814" name="Google Shape;814;p93"/>
          <p:cNvPicPr preferRelativeResize="0"/>
          <p:nvPr/>
        </p:nvPicPr>
        <p:blipFill>
          <a:blip r:embed="rId41">
            <a:alphaModFix/>
          </a:blip>
          <a:stretch>
            <a:fillRect/>
          </a:stretch>
        </p:blipFill>
        <p:spPr>
          <a:xfrm>
            <a:off x="4935075" y="1645951"/>
            <a:ext cx="656925" cy="510613"/>
          </a:xfrm>
          <a:prstGeom prst="rect">
            <a:avLst/>
          </a:prstGeom>
          <a:noFill/>
          <a:ln>
            <a:noFill/>
          </a:ln>
        </p:spPr>
      </p:pic>
      <p:pic>
        <p:nvPicPr>
          <p:cNvPr id="815" name="Google Shape;815;p93"/>
          <p:cNvPicPr preferRelativeResize="0"/>
          <p:nvPr/>
        </p:nvPicPr>
        <p:blipFill>
          <a:blip r:embed="rId42">
            <a:alphaModFix/>
          </a:blip>
          <a:stretch>
            <a:fillRect/>
          </a:stretch>
        </p:blipFill>
        <p:spPr>
          <a:xfrm>
            <a:off x="8076398" y="1955072"/>
            <a:ext cx="625025" cy="625025"/>
          </a:xfrm>
          <a:prstGeom prst="rect">
            <a:avLst/>
          </a:prstGeom>
          <a:noFill/>
          <a:ln>
            <a:noFill/>
          </a:ln>
        </p:spPr>
      </p:pic>
      <p:pic>
        <p:nvPicPr>
          <p:cNvPr id="816" name="Google Shape;816;p93"/>
          <p:cNvPicPr preferRelativeResize="0"/>
          <p:nvPr/>
        </p:nvPicPr>
        <p:blipFill>
          <a:blip r:embed="rId43">
            <a:alphaModFix/>
          </a:blip>
          <a:stretch>
            <a:fillRect/>
          </a:stretch>
        </p:blipFill>
        <p:spPr>
          <a:xfrm>
            <a:off x="6065074" y="1607675"/>
            <a:ext cx="1174837" cy="436375"/>
          </a:xfrm>
          <a:prstGeom prst="rect">
            <a:avLst/>
          </a:prstGeom>
          <a:noFill/>
          <a:ln>
            <a:noFill/>
          </a:ln>
        </p:spPr>
      </p:pic>
      <p:pic>
        <p:nvPicPr>
          <p:cNvPr id="817" name="Google Shape;817;p93"/>
          <p:cNvPicPr preferRelativeResize="0"/>
          <p:nvPr/>
        </p:nvPicPr>
        <p:blipFill>
          <a:blip r:embed="rId44">
            <a:alphaModFix/>
          </a:blip>
          <a:stretch>
            <a:fillRect/>
          </a:stretch>
        </p:blipFill>
        <p:spPr>
          <a:xfrm>
            <a:off x="2868163" y="2169866"/>
            <a:ext cx="1011125" cy="535896"/>
          </a:xfrm>
          <a:prstGeom prst="rect">
            <a:avLst/>
          </a:prstGeom>
          <a:noFill/>
          <a:ln>
            <a:noFill/>
          </a:ln>
        </p:spPr>
      </p:pic>
      <p:pic>
        <p:nvPicPr>
          <p:cNvPr id="818" name="Google Shape;818;p93"/>
          <p:cNvPicPr preferRelativeResize="0"/>
          <p:nvPr/>
        </p:nvPicPr>
        <p:blipFill>
          <a:blip r:embed="rId45">
            <a:alphaModFix/>
          </a:blip>
          <a:stretch>
            <a:fillRect/>
          </a:stretch>
        </p:blipFill>
        <p:spPr>
          <a:xfrm>
            <a:off x="2465824" y="2625198"/>
            <a:ext cx="548700" cy="546264"/>
          </a:xfrm>
          <a:prstGeom prst="rect">
            <a:avLst/>
          </a:prstGeom>
          <a:noFill/>
          <a:ln>
            <a:noFill/>
          </a:ln>
        </p:spPr>
      </p:pic>
      <p:pic>
        <p:nvPicPr>
          <p:cNvPr id="819" name="Google Shape;819;p93"/>
          <p:cNvPicPr preferRelativeResize="0"/>
          <p:nvPr/>
        </p:nvPicPr>
        <p:blipFill>
          <a:blip r:embed="rId46">
            <a:alphaModFix/>
          </a:blip>
          <a:stretch>
            <a:fillRect/>
          </a:stretch>
        </p:blipFill>
        <p:spPr>
          <a:xfrm>
            <a:off x="4683750" y="118188"/>
            <a:ext cx="548700" cy="548700"/>
          </a:xfrm>
          <a:prstGeom prst="rect">
            <a:avLst/>
          </a:prstGeom>
          <a:noFill/>
          <a:ln>
            <a:noFill/>
          </a:ln>
        </p:spPr>
      </p:pic>
      <p:pic>
        <p:nvPicPr>
          <p:cNvPr id="820" name="Google Shape;820;p93"/>
          <p:cNvPicPr preferRelativeResize="0"/>
          <p:nvPr/>
        </p:nvPicPr>
        <p:blipFill>
          <a:blip r:embed="rId23">
            <a:alphaModFix/>
          </a:blip>
          <a:stretch>
            <a:fillRect/>
          </a:stretch>
        </p:blipFill>
        <p:spPr>
          <a:xfrm>
            <a:off x="2253025" y="840699"/>
            <a:ext cx="859401" cy="34232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4"/>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Where to go for more</a:t>
            </a:r>
            <a:endParaRPr>
              <a:solidFill>
                <a:schemeClr val="lt1"/>
              </a:solidFill>
            </a:endParaRPr>
          </a:p>
          <a:p>
            <a:pPr indent="0" lvl="0" marL="0" rtl="0" algn="l">
              <a:spcBef>
                <a:spcPts val="0"/>
              </a:spcBef>
              <a:spcAft>
                <a:spcPts val="0"/>
              </a:spcAft>
              <a:buNone/>
            </a:pPr>
            <a:r>
              <a:t/>
            </a:r>
            <a:endParaRPr/>
          </a:p>
        </p:txBody>
      </p:sp>
      <p:sp>
        <p:nvSpPr>
          <p:cNvPr id="827" name="Google Shape;827;p94"/>
          <p:cNvSpPr txBox="1"/>
          <p:nvPr>
            <p:ph idx="2" type="body"/>
          </p:nvPr>
        </p:nvSpPr>
        <p:spPr>
          <a:xfrm>
            <a:off x="454500" y="473775"/>
            <a:ext cx="8235000" cy="3702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u="sng">
                <a:solidFill>
                  <a:schemeClr val="hlink"/>
                </a:solidFill>
                <a:hlinkClick r:id="rId3"/>
              </a:rPr>
              <a:t>https://www.github.com/lyft/amundsen</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0" lvl="0" marL="0" rtl="0" algn="ctr">
              <a:lnSpc>
                <a:spcPct val="100000"/>
              </a:lnSpc>
              <a:spcBef>
                <a:spcPts val="1600"/>
              </a:spcBef>
              <a:spcAft>
                <a:spcPts val="0"/>
              </a:spcAft>
              <a:buNone/>
            </a:pPr>
            <a:r>
              <a:rPr lang="en-GB">
                <a:solidFill>
                  <a:schemeClr val="dk1"/>
                </a:solidFill>
              </a:rPr>
              <a:t>amundsenworkspace.slack.com #amundsen @ slack</a:t>
            </a:r>
            <a:endParaRPr>
              <a:solidFill>
                <a:schemeClr val="dk1"/>
              </a:solidFill>
            </a:endParaRPr>
          </a:p>
          <a:p>
            <a:pPr indent="0" lvl="0" marL="0" rtl="0" algn="ctr">
              <a:lnSpc>
                <a:spcPct val="100000"/>
              </a:lnSpc>
              <a:spcBef>
                <a:spcPts val="1600"/>
              </a:spcBef>
              <a:spcAft>
                <a:spcPts val="0"/>
              </a:spcAft>
              <a:buNone/>
            </a:pPr>
            <a:r>
              <a:rPr lang="en-GB">
                <a:solidFill>
                  <a:schemeClr val="dk1"/>
                </a:solidFill>
              </a:rPr>
              <a:t> (link on github page)</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0E3"/>
        </a:solidFill>
      </p:bgPr>
    </p:bg>
    <p:spTree>
      <p:nvGrpSpPr>
        <p:cNvPr id="831" name="Shape 831"/>
        <p:cNvGrpSpPr/>
        <p:nvPr/>
      </p:nvGrpSpPr>
      <p:grpSpPr>
        <a:xfrm>
          <a:off x="0" y="0"/>
          <a:ext cx="0" cy="0"/>
          <a:chOff x="0" y="0"/>
          <a:chExt cx="0" cy="0"/>
        </a:xfrm>
      </p:grpSpPr>
      <p:pic>
        <p:nvPicPr>
          <p:cNvPr id="832" name="Google Shape;832;p95"/>
          <p:cNvPicPr preferRelativeResize="0"/>
          <p:nvPr/>
        </p:nvPicPr>
        <p:blipFill>
          <a:blip r:embed="rId3">
            <a:alphaModFix/>
          </a:blip>
          <a:stretch>
            <a:fillRect/>
          </a:stretch>
        </p:blipFill>
        <p:spPr>
          <a:xfrm>
            <a:off x="6996670" y="0"/>
            <a:ext cx="2147325" cy="1963250"/>
          </a:xfrm>
          <a:prstGeom prst="rect">
            <a:avLst/>
          </a:prstGeom>
          <a:noFill/>
          <a:ln>
            <a:noFill/>
          </a:ln>
        </p:spPr>
      </p:pic>
      <p:sp>
        <p:nvSpPr>
          <p:cNvPr id="833" name="Google Shape;833;p95"/>
          <p:cNvSpPr txBox="1"/>
          <p:nvPr/>
        </p:nvSpPr>
        <p:spPr>
          <a:xfrm>
            <a:off x="304800" y="4561075"/>
            <a:ext cx="8839200" cy="582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GB" sz="1100">
                <a:solidFill>
                  <a:schemeClr val="lt1"/>
                </a:solidFill>
                <a:latin typeface="Open Sans"/>
                <a:ea typeface="Open Sans"/>
                <a:cs typeface="Open Sans"/>
                <a:sym typeface="Open Sans"/>
              </a:rPr>
              <a:t>Gerard Toonstra</a:t>
            </a:r>
            <a:r>
              <a:rPr b="1" lang="en-GB" sz="1100">
                <a:solidFill>
                  <a:schemeClr val="lt1"/>
                </a:solidFill>
                <a:latin typeface="Open Sans"/>
                <a:ea typeface="Open Sans"/>
                <a:cs typeface="Open Sans"/>
                <a:sym typeface="Open Sans"/>
              </a:rPr>
              <a:t>| </a:t>
            </a:r>
            <a:r>
              <a:rPr lang="en-GB" sz="1100">
                <a:solidFill>
                  <a:schemeClr val="lt1"/>
                </a:solidFill>
                <a:latin typeface="Open Sans"/>
                <a:ea typeface="Open Sans"/>
                <a:cs typeface="Open Sans"/>
                <a:sym typeface="Open Sans"/>
              </a:rPr>
              <a:t>Data Discovery with Amundsen | 27-11-2019 | https://www.careersatcoolblue.com</a:t>
            </a:r>
            <a:endParaRPr b="1" sz="1100">
              <a:solidFill>
                <a:srgbClr val="FFFFFF"/>
              </a:solidFill>
              <a:latin typeface="Open Sans"/>
              <a:ea typeface="Open Sans"/>
              <a:cs typeface="Open Sans"/>
              <a:sym typeface="Open Sans"/>
            </a:endParaRPr>
          </a:p>
        </p:txBody>
      </p:sp>
      <p:pic>
        <p:nvPicPr>
          <p:cNvPr id="834" name="Google Shape;834;p95"/>
          <p:cNvPicPr preferRelativeResize="0"/>
          <p:nvPr/>
        </p:nvPicPr>
        <p:blipFill>
          <a:blip r:embed="rId4">
            <a:alphaModFix/>
          </a:blip>
          <a:stretch>
            <a:fillRect/>
          </a:stretch>
        </p:blipFill>
        <p:spPr>
          <a:xfrm>
            <a:off x="1627688" y="1831050"/>
            <a:ext cx="5888624" cy="1570875"/>
          </a:xfrm>
          <a:prstGeom prst="rect">
            <a:avLst/>
          </a:prstGeom>
          <a:noFill/>
          <a:ln>
            <a:noFill/>
          </a:ln>
        </p:spPr>
      </p:pic>
      <p:sp>
        <p:nvSpPr>
          <p:cNvPr id="835" name="Google Shape;835;p95"/>
          <p:cNvSpPr txBox="1"/>
          <p:nvPr/>
        </p:nvSpPr>
        <p:spPr>
          <a:xfrm>
            <a:off x="2779200" y="990800"/>
            <a:ext cx="3585600" cy="582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GB">
                <a:solidFill>
                  <a:schemeClr val="lt1"/>
                </a:solidFill>
                <a:latin typeface="Open Sans"/>
                <a:ea typeface="Open Sans"/>
                <a:cs typeface="Open Sans"/>
                <a:sym typeface="Open Sans"/>
              </a:rPr>
              <a:t>Join at slido.com with #bigdata2019</a:t>
            </a:r>
            <a:endParaRPr b="1">
              <a:solidFill>
                <a:srgbClr val="FFFFFF"/>
              </a:solidFill>
              <a:latin typeface="Open Sans"/>
              <a:ea typeface="Open Sans"/>
              <a:cs typeface="Open Sans"/>
              <a:sym typeface="Open Sans"/>
            </a:endParaRPr>
          </a:p>
        </p:txBody>
      </p:sp>
      <p:cxnSp>
        <p:nvCxnSpPr>
          <p:cNvPr id="836" name="Google Shape;836;p95"/>
          <p:cNvCxnSpPr/>
          <p:nvPr/>
        </p:nvCxnSpPr>
        <p:spPr>
          <a:xfrm>
            <a:off x="7263325" y="4821200"/>
            <a:ext cx="1705500" cy="0"/>
          </a:xfrm>
          <a:prstGeom prst="straightConnector1">
            <a:avLst/>
          </a:prstGeom>
          <a:noFill/>
          <a:ln cap="flat" cmpd="sng" w="28575">
            <a:solidFill>
              <a:srgbClr val="FFFFFF"/>
            </a:solidFill>
            <a:prstDash val="solid"/>
            <a:round/>
            <a:headEnd len="med" w="med" type="stealth"/>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2"/>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Data discovery issues</a:t>
            </a:r>
            <a:endParaRPr>
              <a:solidFill>
                <a:schemeClr val="lt1"/>
              </a:solidFill>
            </a:endParaRPr>
          </a:p>
          <a:p>
            <a:pPr indent="0" lvl="0" marL="0" rtl="0" algn="l">
              <a:spcBef>
                <a:spcPts val="0"/>
              </a:spcBef>
              <a:spcAft>
                <a:spcPts val="0"/>
              </a:spcAft>
              <a:buNone/>
            </a:pPr>
            <a:r>
              <a:t/>
            </a:r>
            <a:endParaRPr/>
          </a:p>
        </p:txBody>
      </p:sp>
      <p:sp>
        <p:nvSpPr>
          <p:cNvPr id="179" name="Google Shape;179;p42"/>
          <p:cNvSpPr txBox="1"/>
          <p:nvPr>
            <p:ph idx="2" type="body"/>
          </p:nvPr>
        </p:nvSpPr>
        <p:spPr>
          <a:xfrm>
            <a:off x="454500" y="473775"/>
            <a:ext cx="8235000" cy="397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solidFill>
                  <a:schemeClr val="dk1"/>
                </a:solidFill>
              </a:rPr>
              <a:t>→ Question #1: Where is the data for sales and product prices by date?</a:t>
            </a:r>
            <a:endParaRPr sz="1800">
              <a:solidFill>
                <a:schemeClr val="dk1"/>
              </a:solidFill>
            </a:endParaRPr>
          </a:p>
          <a:p>
            <a:pPr indent="0" lvl="0" marL="0" rtl="0" algn="l">
              <a:lnSpc>
                <a:spcPct val="100000"/>
              </a:lnSpc>
              <a:spcBef>
                <a:spcPts val="1600"/>
              </a:spcBef>
              <a:spcAft>
                <a:spcPts val="1600"/>
              </a:spcAft>
              <a:buNone/>
            </a:pPr>
            <a:r>
              <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3"/>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Data discovery issues</a:t>
            </a:r>
            <a:endParaRPr>
              <a:solidFill>
                <a:schemeClr val="lt1"/>
              </a:solidFill>
            </a:endParaRPr>
          </a:p>
          <a:p>
            <a:pPr indent="0" lvl="0" marL="0" rtl="0" algn="l">
              <a:spcBef>
                <a:spcPts val="0"/>
              </a:spcBef>
              <a:spcAft>
                <a:spcPts val="0"/>
              </a:spcAft>
              <a:buNone/>
            </a:pPr>
            <a:r>
              <a:t/>
            </a:r>
            <a:endParaRPr/>
          </a:p>
        </p:txBody>
      </p:sp>
      <p:sp>
        <p:nvSpPr>
          <p:cNvPr id="186" name="Google Shape;186;p43"/>
          <p:cNvSpPr txBox="1"/>
          <p:nvPr>
            <p:ph idx="2" type="body"/>
          </p:nvPr>
        </p:nvSpPr>
        <p:spPr>
          <a:xfrm>
            <a:off x="454500" y="473775"/>
            <a:ext cx="8235000" cy="397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solidFill>
                  <a:srgbClr val="B7B7B7"/>
                </a:solidFill>
              </a:rPr>
              <a:t>→ Question #1: Where is the data for sales and product prices by date?</a:t>
            </a:r>
            <a:endParaRPr sz="1800">
              <a:solidFill>
                <a:srgbClr val="B7B7B7"/>
              </a:solidFill>
            </a:endParaRPr>
          </a:p>
          <a:p>
            <a:pPr indent="0" lvl="0" marL="0" rtl="0" algn="l">
              <a:lnSpc>
                <a:spcPct val="100000"/>
              </a:lnSpc>
              <a:spcBef>
                <a:spcPts val="1600"/>
              </a:spcBef>
              <a:spcAft>
                <a:spcPts val="0"/>
              </a:spcAft>
              <a:buNone/>
            </a:pPr>
            <a:r>
              <a:t/>
            </a:r>
            <a:endParaRPr sz="1800">
              <a:solidFill>
                <a:schemeClr val="dk1"/>
              </a:solidFill>
            </a:endParaRPr>
          </a:p>
          <a:p>
            <a:pPr indent="0" lvl="0" marL="0" rtl="0" algn="l">
              <a:lnSpc>
                <a:spcPct val="100000"/>
              </a:lnSpc>
              <a:spcBef>
                <a:spcPts val="1600"/>
              </a:spcBef>
              <a:spcAft>
                <a:spcPts val="0"/>
              </a:spcAft>
              <a:buClr>
                <a:schemeClr val="dk1"/>
              </a:buClr>
              <a:buSzPts val="1100"/>
              <a:buFont typeface="Arial"/>
              <a:buNone/>
            </a:pPr>
            <a:r>
              <a:rPr lang="en-GB" sz="1800">
                <a:solidFill>
                  <a:schemeClr val="dk1"/>
                </a:solidFill>
              </a:rPr>
              <a:t>→ Question #2: Is the data current and actively monitored?</a:t>
            </a:r>
            <a:endParaRPr sz="1800">
              <a:solidFill>
                <a:schemeClr val="dk1"/>
              </a:solidFill>
            </a:endParaRPr>
          </a:p>
          <a:p>
            <a:pPr indent="0" lvl="0" marL="0" rtl="0" algn="l">
              <a:lnSpc>
                <a:spcPct val="100000"/>
              </a:lnSpc>
              <a:spcBef>
                <a:spcPts val="1600"/>
              </a:spcBef>
              <a:spcAft>
                <a:spcPts val="1600"/>
              </a:spcAft>
              <a:buNone/>
            </a:pPr>
            <a:r>
              <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4"/>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Data discovery issues</a:t>
            </a:r>
            <a:endParaRPr>
              <a:solidFill>
                <a:schemeClr val="lt1"/>
              </a:solidFill>
            </a:endParaRPr>
          </a:p>
          <a:p>
            <a:pPr indent="0" lvl="0" marL="0" rtl="0" algn="l">
              <a:spcBef>
                <a:spcPts val="0"/>
              </a:spcBef>
              <a:spcAft>
                <a:spcPts val="0"/>
              </a:spcAft>
              <a:buNone/>
            </a:pPr>
            <a:r>
              <a:t/>
            </a:r>
            <a:endParaRPr/>
          </a:p>
        </p:txBody>
      </p:sp>
      <p:sp>
        <p:nvSpPr>
          <p:cNvPr id="193" name="Google Shape;193;p44"/>
          <p:cNvSpPr txBox="1"/>
          <p:nvPr>
            <p:ph idx="2" type="body"/>
          </p:nvPr>
        </p:nvSpPr>
        <p:spPr>
          <a:xfrm>
            <a:off x="454500" y="473775"/>
            <a:ext cx="8235000" cy="397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solidFill>
                  <a:srgbClr val="B7B7B7"/>
                </a:solidFill>
              </a:rPr>
              <a:t>→ Question #1: Where is the data for sales and product prices by date?</a:t>
            </a:r>
            <a:endParaRPr sz="1800">
              <a:solidFill>
                <a:srgbClr val="B7B7B7"/>
              </a:solidFill>
            </a:endParaRPr>
          </a:p>
          <a:p>
            <a:pPr indent="0" lvl="0" marL="0" rtl="0" algn="l">
              <a:lnSpc>
                <a:spcPct val="100000"/>
              </a:lnSpc>
              <a:spcBef>
                <a:spcPts val="1600"/>
              </a:spcBef>
              <a:spcAft>
                <a:spcPts val="0"/>
              </a:spcAft>
              <a:buNone/>
            </a:pPr>
            <a:r>
              <a:t/>
            </a:r>
            <a:endParaRPr sz="1800">
              <a:solidFill>
                <a:srgbClr val="B7B7B7"/>
              </a:solidFill>
            </a:endParaRPr>
          </a:p>
          <a:p>
            <a:pPr indent="0" lvl="0" marL="0" rtl="0" algn="l">
              <a:lnSpc>
                <a:spcPct val="100000"/>
              </a:lnSpc>
              <a:spcBef>
                <a:spcPts val="1600"/>
              </a:spcBef>
              <a:spcAft>
                <a:spcPts val="0"/>
              </a:spcAft>
              <a:buNone/>
            </a:pPr>
            <a:r>
              <a:rPr lang="en-GB" sz="1800">
                <a:solidFill>
                  <a:srgbClr val="B7B7B7"/>
                </a:solidFill>
              </a:rPr>
              <a:t>→ Question #2: Is the data current and actively monitored?</a:t>
            </a:r>
            <a:endParaRPr sz="1800">
              <a:solidFill>
                <a:srgbClr val="B7B7B7"/>
              </a:solidFill>
            </a:endParaRPr>
          </a:p>
          <a:p>
            <a:pPr indent="0" lvl="0" marL="0" rtl="0" algn="l">
              <a:lnSpc>
                <a:spcPct val="100000"/>
              </a:lnSpc>
              <a:spcBef>
                <a:spcPts val="1600"/>
              </a:spcBef>
              <a:spcAft>
                <a:spcPts val="0"/>
              </a:spcAft>
              <a:buNone/>
            </a:pPr>
            <a:r>
              <a:t/>
            </a:r>
            <a:endParaRPr sz="1800">
              <a:solidFill>
                <a:schemeClr val="dk1"/>
              </a:solidFill>
            </a:endParaRPr>
          </a:p>
          <a:p>
            <a:pPr indent="0" lvl="0" marL="0" rtl="0" algn="l">
              <a:lnSpc>
                <a:spcPct val="100000"/>
              </a:lnSpc>
              <a:spcBef>
                <a:spcPts val="1600"/>
              </a:spcBef>
              <a:spcAft>
                <a:spcPts val="0"/>
              </a:spcAft>
              <a:buNone/>
            </a:pPr>
            <a:r>
              <a:rPr lang="en-GB" sz="1800">
                <a:solidFill>
                  <a:schemeClr val="dk1"/>
                </a:solidFill>
              </a:rPr>
              <a:t>→ Question #3: Does the “price” column include or exclude VAT?</a:t>
            </a:r>
            <a:endParaRPr sz="1800">
              <a:solidFill>
                <a:schemeClr val="dk1"/>
              </a:solidFill>
            </a:endParaRPr>
          </a:p>
          <a:p>
            <a:pPr indent="0" lvl="0" marL="0" rtl="0" algn="l">
              <a:lnSpc>
                <a:spcPct val="100000"/>
              </a:lnSpc>
              <a:spcBef>
                <a:spcPts val="1600"/>
              </a:spcBef>
              <a:spcAft>
                <a:spcPts val="1600"/>
              </a:spcAft>
              <a:buNone/>
            </a:pPr>
            <a:r>
              <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5"/>
          <p:cNvSpPr txBox="1"/>
          <p:nvPr>
            <p:ph type="ctrTitle"/>
          </p:nvPr>
        </p:nvSpPr>
        <p:spPr>
          <a:xfrm>
            <a:off x="466400" y="4396500"/>
            <a:ext cx="86775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lt1"/>
                </a:solidFill>
              </a:rPr>
              <a:t>Data discovery issues</a:t>
            </a:r>
            <a:endParaRPr>
              <a:solidFill>
                <a:schemeClr val="lt1"/>
              </a:solidFill>
            </a:endParaRPr>
          </a:p>
          <a:p>
            <a:pPr indent="0" lvl="0" marL="0" rtl="0" algn="l">
              <a:spcBef>
                <a:spcPts val="0"/>
              </a:spcBef>
              <a:spcAft>
                <a:spcPts val="0"/>
              </a:spcAft>
              <a:buNone/>
            </a:pPr>
            <a:r>
              <a:t/>
            </a:r>
            <a:endParaRPr/>
          </a:p>
        </p:txBody>
      </p:sp>
      <p:sp>
        <p:nvSpPr>
          <p:cNvPr id="200" name="Google Shape;200;p45"/>
          <p:cNvSpPr txBox="1"/>
          <p:nvPr>
            <p:ph idx="2" type="body"/>
          </p:nvPr>
        </p:nvSpPr>
        <p:spPr>
          <a:xfrm>
            <a:off x="454500" y="473775"/>
            <a:ext cx="8235000" cy="397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solidFill>
                  <a:srgbClr val="B7B7B7"/>
                </a:solidFill>
              </a:rPr>
              <a:t>→ Question #1: Where is the data for sales and product prices by date?</a:t>
            </a:r>
            <a:endParaRPr sz="1800">
              <a:solidFill>
                <a:srgbClr val="B7B7B7"/>
              </a:solidFill>
            </a:endParaRPr>
          </a:p>
          <a:p>
            <a:pPr indent="0" lvl="0" marL="0" rtl="0" algn="l">
              <a:lnSpc>
                <a:spcPct val="100000"/>
              </a:lnSpc>
              <a:spcBef>
                <a:spcPts val="1600"/>
              </a:spcBef>
              <a:spcAft>
                <a:spcPts val="0"/>
              </a:spcAft>
              <a:buNone/>
            </a:pPr>
            <a:r>
              <a:t/>
            </a:r>
            <a:endParaRPr sz="1800">
              <a:solidFill>
                <a:srgbClr val="B7B7B7"/>
              </a:solidFill>
            </a:endParaRPr>
          </a:p>
          <a:p>
            <a:pPr indent="0" lvl="0" marL="0" rtl="0" algn="l">
              <a:lnSpc>
                <a:spcPct val="100000"/>
              </a:lnSpc>
              <a:spcBef>
                <a:spcPts val="1600"/>
              </a:spcBef>
              <a:spcAft>
                <a:spcPts val="0"/>
              </a:spcAft>
              <a:buNone/>
            </a:pPr>
            <a:r>
              <a:rPr lang="en-GB" sz="1800">
                <a:solidFill>
                  <a:srgbClr val="B7B7B7"/>
                </a:solidFill>
              </a:rPr>
              <a:t>→ Question #2: Is the data </a:t>
            </a:r>
            <a:r>
              <a:rPr lang="en-GB" sz="1800">
                <a:solidFill>
                  <a:srgbClr val="B7B7B7"/>
                </a:solidFill>
              </a:rPr>
              <a:t>current and actively monitored?</a:t>
            </a:r>
            <a:endParaRPr sz="1800">
              <a:solidFill>
                <a:srgbClr val="B7B7B7"/>
              </a:solidFill>
            </a:endParaRPr>
          </a:p>
          <a:p>
            <a:pPr indent="0" lvl="0" marL="0" rtl="0" algn="l">
              <a:lnSpc>
                <a:spcPct val="100000"/>
              </a:lnSpc>
              <a:spcBef>
                <a:spcPts val="1600"/>
              </a:spcBef>
              <a:spcAft>
                <a:spcPts val="0"/>
              </a:spcAft>
              <a:buNone/>
            </a:pPr>
            <a:r>
              <a:t/>
            </a:r>
            <a:endParaRPr sz="1800">
              <a:solidFill>
                <a:srgbClr val="B7B7B7"/>
              </a:solidFill>
            </a:endParaRPr>
          </a:p>
          <a:p>
            <a:pPr indent="0" lvl="0" marL="0" rtl="0" algn="l">
              <a:lnSpc>
                <a:spcPct val="100000"/>
              </a:lnSpc>
              <a:spcBef>
                <a:spcPts val="1600"/>
              </a:spcBef>
              <a:spcAft>
                <a:spcPts val="0"/>
              </a:spcAft>
              <a:buNone/>
            </a:pPr>
            <a:r>
              <a:rPr lang="en-GB" sz="1800">
                <a:solidFill>
                  <a:srgbClr val="B7B7B7"/>
                </a:solidFill>
              </a:rPr>
              <a:t>→ Question #3: Does the “price” column include or exclude VAT?</a:t>
            </a:r>
            <a:endParaRPr sz="1800">
              <a:solidFill>
                <a:srgbClr val="B7B7B7"/>
              </a:solidFill>
            </a:endParaRPr>
          </a:p>
          <a:p>
            <a:pPr indent="0" lvl="0" marL="0" rtl="0" algn="l">
              <a:lnSpc>
                <a:spcPct val="100000"/>
              </a:lnSpc>
              <a:spcBef>
                <a:spcPts val="1600"/>
              </a:spcBef>
              <a:spcAft>
                <a:spcPts val="0"/>
              </a:spcAft>
              <a:buNone/>
            </a:pPr>
            <a:r>
              <a:t/>
            </a:r>
            <a:endParaRPr sz="1800">
              <a:solidFill>
                <a:schemeClr val="dk1"/>
              </a:solidFill>
            </a:endParaRPr>
          </a:p>
          <a:p>
            <a:pPr indent="0" lvl="0" marL="0" rtl="0" algn="l">
              <a:lnSpc>
                <a:spcPct val="100000"/>
              </a:lnSpc>
              <a:spcBef>
                <a:spcPts val="1600"/>
              </a:spcBef>
              <a:spcAft>
                <a:spcPts val="0"/>
              </a:spcAft>
              <a:buClr>
                <a:schemeClr val="dk1"/>
              </a:buClr>
              <a:buSzPts val="1100"/>
              <a:buFont typeface="Arial"/>
              <a:buNone/>
            </a:pPr>
            <a:r>
              <a:rPr lang="en-GB" sz="1800">
                <a:solidFill>
                  <a:schemeClr val="dk1"/>
                </a:solidFill>
              </a:rPr>
              <a:t>→ Question #4: Is it the actual “sales price” or is it list price?</a:t>
            </a:r>
            <a:endParaRPr sz="1800">
              <a:solidFill>
                <a:schemeClr val="dk1"/>
              </a:solidFill>
            </a:endParaRPr>
          </a:p>
          <a:p>
            <a:pPr indent="0" lvl="0" marL="0" rtl="0" algn="l">
              <a:lnSpc>
                <a:spcPct val="100000"/>
              </a:lnSpc>
              <a:spcBef>
                <a:spcPts val="1600"/>
              </a:spcBef>
              <a:spcAft>
                <a:spcPts val="1600"/>
              </a:spcAft>
              <a:buNone/>
            </a:pPr>
            <a:r>
              <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resentatie nieuwe stijl">
  <a:themeElements>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yft – 2/8/17">
  <a:themeElements>
    <a:clrScheme name="Lyft 2">
      <a:dk1>
        <a:srgbClr val="000000"/>
      </a:dk1>
      <a:lt1>
        <a:srgbClr val="333447"/>
      </a:lt1>
      <a:dk2>
        <a:srgbClr val="FEFEFE"/>
      </a:dk2>
      <a:lt2>
        <a:srgbClr val="FF00BF"/>
      </a:lt2>
      <a:accent1>
        <a:srgbClr val="352384"/>
      </a:accent1>
      <a:accent2>
        <a:srgbClr val="BFC7D9"/>
      </a:accent2>
      <a:accent3>
        <a:srgbClr val="F3F3F5"/>
      </a:accent3>
      <a:accent4>
        <a:srgbClr val="45D2FB"/>
      </a:accent4>
      <a:accent5>
        <a:srgbClr val="8EE899"/>
      </a:accent5>
      <a:accent6>
        <a:srgbClr val="FFFE00"/>
      </a:accent6>
      <a:hlink>
        <a:srgbClr val="FF00BF"/>
      </a:hlink>
      <a:folHlink>
        <a:srgbClr val="352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